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34"/>
  </p:notesMasterIdLst>
  <p:sldIdLst>
    <p:sldId id="256" r:id="rId6"/>
    <p:sldId id="514" r:id="rId7"/>
    <p:sldId id="522" r:id="rId8"/>
    <p:sldId id="524" r:id="rId9"/>
    <p:sldId id="527" r:id="rId10"/>
    <p:sldId id="528" r:id="rId11"/>
    <p:sldId id="529" r:id="rId12"/>
    <p:sldId id="532" r:id="rId13"/>
    <p:sldId id="536" r:id="rId14"/>
    <p:sldId id="533" r:id="rId15"/>
    <p:sldId id="534" r:id="rId16"/>
    <p:sldId id="535" r:id="rId17"/>
    <p:sldId id="530" r:id="rId18"/>
    <p:sldId id="531" r:id="rId19"/>
    <p:sldId id="539" r:id="rId20"/>
    <p:sldId id="537" r:id="rId21"/>
    <p:sldId id="547" r:id="rId22"/>
    <p:sldId id="538" r:id="rId23"/>
    <p:sldId id="548" r:id="rId24"/>
    <p:sldId id="549" r:id="rId25"/>
    <p:sldId id="540" r:id="rId26"/>
    <p:sldId id="541" r:id="rId27"/>
    <p:sldId id="542" r:id="rId28"/>
    <p:sldId id="543" r:id="rId29"/>
    <p:sldId id="544" r:id="rId30"/>
    <p:sldId id="545" r:id="rId31"/>
    <p:sldId id="546" r:id="rId32"/>
    <p:sldId id="263" r:id="rId33"/>
  </p:sldIdLst>
  <p:sldSz cx="9144000" cy="6858000" type="screen4x3"/>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Gill Sans MT"/>
        <a:ea typeface="Gill Sans MT"/>
        <a:cs typeface="Gill Sans MT"/>
        <a:sym typeface="Gill Sans MT"/>
      </a:defRPr>
    </a:lvl1pPr>
    <a:lvl2pPr marL="0" marR="0" indent="457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Gill Sans MT"/>
        <a:ea typeface="Gill Sans MT"/>
        <a:cs typeface="Gill Sans MT"/>
        <a:sym typeface="Gill Sans MT"/>
      </a:defRPr>
    </a:lvl2pPr>
    <a:lvl3pPr marL="0" marR="0" indent="914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Gill Sans MT"/>
        <a:ea typeface="Gill Sans MT"/>
        <a:cs typeface="Gill Sans MT"/>
        <a:sym typeface="Gill Sans MT"/>
      </a:defRPr>
    </a:lvl3pPr>
    <a:lvl4pPr marL="0" marR="0" indent="1371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Gill Sans MT"/>
        <a:ea typeface="Gill Sans MT"/>
        <a:cs typeface="Gill Sans MT"/>
        <a:sym typeface="Gill Sans MT"/>
      </a:defRPr>
    </a:lvl4pPr>
    <a:lvl5pPr marL="0" marR="0" indent="18288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Gill Sans MT"/>
        <a:ea typeface="Gill Sans MT"/>
        <a:cs typeface="Gill Sans MT"/>
        <a:sym typeface="Gill Sans MT"/>
      </a:defRPr>
    </a:lvl5pPr>
    <a:lvl6pPr marL="0" marR="0" indent="22860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Gill Sans MT"/>
        <a:ea typeface="Gill Sans MT"/>
        <a:cs typeface="Gill Sans MT"/>
        <a:sym typeface="Gill Sans MT"/>
      </a:defRPr>
    </a:lvl6pPr>
    <a:lvl7pPr marL="0" marR="0" indent="2743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Gill Sans MT"/>
        <a:ea typeface="Gill Sans MT"/>
        <a:cs typeface="Gill Sans MT"/>
        <a:sym typeface="Gill Sans MT"/>
      </a:defRPr>
    </a:lvl7pPr>
    <a:lvl8pPr marL="0" marR="0" indent="3200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Gill Sans MT"/>
        <a:ea typeface="Gill Sans MT"/>
        <a:cs typeface="Gill Sans MT"/>
        <a:sym typeface="Gill Sans MT"/>
      </a:defRPr>
    </a:lvl8pPr>
    <a:lvl9pPr marL="0" marR="0" indent="3657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Gill Sans MT"/>
        <a:ea typeface="Gill Sans MT"/>
        <a:cs typeface="Gill Sans MT"/>
        <a:sym typeface="Gill Sans MT"/>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E7E7E6"/>
    <a:srgbClr val="B70101"/>
    <a:srgbClr val="FFC000"/>
    <a:srgbClr val="86C148"/>
    <a:srgbClr val="B3E383"/>
    <a:srgbClr val="9FCA73"/>
    <a:srgbClr val="F3D473"/>
    <a:srgbClr val="79AE42"/>
    <a:srgbClr val="4E8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859FF8F-7168-3E88-C4AA-5F15E5DCB5D8}" v="37" dt="2020-08-21T19:31:39.402"/>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
          <a:latin typeface="Gill Sans MT"/>
          <a:ea typeface="Gill Sans MT"/>
          <a:cs typeface="Gill Sans MT"/>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
          <a:latin typeface="Gill Sans MT"/>
          <a:ea typeface="Gill Sans MT"/>
          <a:cs typeface="Gill Sans MT"/>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2"/>
          </a:solidFill>
        </a:fill>
      </a:tcStyle>
    </a:firstCol>
    <a:lastRow>
      <a:tcTxStyle b="on" i="off">
        <a:font>
          <a:latin typeface="Gill Sans MT"/>
          <a:ea typeface="Gill Sans MT"/>
          <a:cs typeface="Gill Sans MT"/>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Gill Sans MT"/>
          <a:ea typeface="Gill Sans MT"/>
          <a:cs typeface="Gill Sans MT"/>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2"/>
          </a:solidFill>
        </a:fill>
      </a:tcStyle>
    </a:firstRow>
  </a:tblStyle>
  <a:tblStyle styleId="{C7B018BB-80A7-4F77-B60F-C8B233D01FF8}" styleName="">
    <a:tblBg/>
    <a:wholeTbl>
      <a:tcTxStyle b="off" i="off">
        <a:font>
          <a:latin typeface="Gill Sans MT"/>
          <a:ea typeface="Gill Sans MT"/>
          <a:cs typeface="Gill Sans M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CD3"/>
          </a:solidFill>
        </a:fill>
      </a:tcStyle>
    </a:wholeTbl>
    <a:band2H>
      <a:tcTxStyle/>
      <a:tcStyle>
        <a:tcBdr/>
        <a:fill>
          <a:solidFill>
            <a:srgbClr val="E6E7EA"/>
          </a:solidFill>
        </a:fill>
      </a:tcStyle>
    </a:band2H>
    <a:firstCol>
      <a:tcTxStyle b="on" i="off">
        <a:font>
          <a:latin typeface="Gill Sans MT"/>
          <a:ea typeface="Gill Sans MT"/>
          <a:cs typeface="Gill Sans M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Gill Sans MT"/>
          <a:ea typeface="Gill Sans MT"/>
          <a:cs typeface="Gill Sans MT"/>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Gill Sans MT"/>
          <a:ea typeface="Gill Sans MT"/>
          <a:cs typeface="Gill Sans M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EEE7283C-3CF3-47DC-8721-378D4A62B228}" styleName="">
    <a:tblBg/>
    <a:wholeTbl>
      <a:tcTxStyle b="off" i="off">
        <a:font>
          <a:latin typeface="Gill Sans MT"/>
          <a:ea typeface="Gill Sans MT"/>
          <a:cs typeface="Gill Sans M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3D2D2"/>
          </a:solidFill>
        </a:fill>
      </a:tcStyle>
    </a:wholeTbl>
    <a:band2H>
      <a:tcTxStyle/>
      <a:tcStyle>
        <a:tcBdr/>
        <a:fill>
          <a:solidFill>
            <a:srgbClr val="EAEAEA"/>
          </a:solidFill>
        </a:fill>
      </a:tcStyle>
    </a:band2H>
    <a:firstCol>
      <a:tcTxStyle b="on" i="off">
        <a:font>
          <a:latin typeface="Gill Sans MT"/>
          <a:ea typeface="Gill Sans MT"/>
          <a:cs typeface="Gill Sans M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Gill Sans MT"/>
          <a:ea typeface="Gill Sans MT"/>
          <a:cs typeface="Gill Sans MT"/>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Gill Sans MT"/>
          <a:ea typeface="Gill Sans MT"/>
          <a:cs typeface="Gill Sans M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CF821DB8-F4EB-4A41-A1BA-3FCAFE7338EE}" styleName="">
    <a:tblBg/>
    <a:wholeTbl>
      <a:tcTxStyle b="off" i="off">
        <a:font>
          <a:latin typeface="Gill Sans MT"/>
          <a:ea typeface="Gill Sans MT"/>
          <a:cs typeface="Gill Sans M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D2E6"/>
          </a:solidFill>
        </a:fill>
      </a:tcStyle>
    </a:wholeTbl>
    <a:band2H>
      <a:tcTxStyle/>
      <a:tcStyle>
        <a:tcBdr/>
        <a:fill>
          <a:solidFill>
            <a:srgbClr val="E6EAF3"/>
          </a:solidFill>
        </a:fill>
      </a:tcStyle>
    </a:band2H>
    <a:firstCol>
      <a:tcTxStyle b="on" i="off">
        <a:font>
          <a:latin typeface="Gill Sans MT"/>
          <a:ea typeface="Gill Sans MT"/>
          <a:cs typeface="Gill Sans M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Gill Sans MT"/>
          <a:ea typeface="Gill Sans MT"/>
          <a:cs typeface="Gill Sans MT"/>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Gill Sans MT"/>
          <a:ea typeface="Gill Sans MT"/>
          <a:cs typeface="Gill Sans M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33BA23B1-9221-436E-865A-0063620EA4FD}" styleName="">
    <a:tblBg/>
    <a:wholeTbl>
      <a:tcTxStyle b="off" i="off">
        <a:font>
          <a:latin typeface="Gill Sans MT"/>
          <a:ea typeface="Gill Sans MT"/>
          <a:cs typeface="Gill Sans MT"/>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
          <a:latin typeface="Gill Sans MT"/>
          <a:ea typeface="Gill Sans MT"/>
          <a:cs typeface="Gill Sans MT"/>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Gill Sans MT"/>
          <a:ea typeface="Gill Sans MT"/>
          <a:cs typeface="Gill Sans MT"/>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Gill Sans MT"/>
          <a:ea typeface="Gill Sans MT"/>
          <a:cs typeface="Gill Sans MT"/>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2708684C-4D16-4618-839F-0558EEFCDFE6}" styleName="">
    <a:tblBg/>
    <a:wholeTbl>
      <a:tcTxStyle b="off" i="off">
        <a:font>
          <a:latin typeface="Gill Sans MT"/>
          <a:ea typeface="Gill Sans MT"/>
          <a:cs typeface="Gill Sans M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
          <a:latin typeface="Gill Sans MT"/>
          <a:ea typeface="Gill Sans MT"/>
          <a:cs typeface="Gill Sans M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Gill Sans MT"/>
          <a:ea typeface="Gill Sans MT"/>
          <a:cs typeface="Gill Sans MT"/>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Gill Sans MT"/>
          <a:ea typeface="Gill Sans MT"/>
          <a:cs typeface="Gill Sans M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956"/>
    <p:restoredTop sz="94751"/>
  </p:normalViewPr>
  <p:slideViewPr>
    <p:cSldViewPr snapToGrid="0" snapToObjects="1">
      <p:cViewPr varScale="1">
        <p:scale>
          <a:sx n="59" d="100"/>
          <a:sy n="59" d="100"/>
        </p:scale>
        <p:origin x="1072"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microsoft.com/office/2016/11/relationships/changesInfo" Target="changesInfos/changesInfo1.xml"/><Relationship Id="rId21" Type="http://schemas.openxmlformats.org/officeDocument/2006/relationships/slide" Target="slides/slide16.xml"/><Relationship Id="rId34"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presProps" Target="presProps.xml"/><Relationship Id="rId8" Type="http://schemas.openxmlformats.org/officeDocument/2006/relationships/slide" Target="slides/slide3.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randon Fischer" userId="S::bfischer@socialimpact.com::c8c6b3a8-1ab1-4547-90d4-50b3e3aa8fd2" providerId="AD" clId="Web-{4859FF8F-7168-3E88-C4AA-5F15E5DCB5D8}"/>
    <pc:docChg chg="modSld">
      <pc:chgData name="Brandon Fischer" userId="S::bfischer@socialimpact.com::c8c6b3a8-1ab1-4547-90d4-50b3e3aa8fd2" providerId="AD" clId="Web-{4859FF8F-7168-3E88-C4AA-5F15E5DCB5D8}" dt="2020-08-21T19:31:38.793" v="33" actId="20577"/>
      <pc:docMkLst>
        <pc:docMk/>
      </pc:docMkLst>
      <pc:sldChg chg="addSp delSp modSp">
        <pc:chgData name="Brandon Fischer" userId="S::bfischer@socialimpact.com::c8c6b3a8-1ab1-4547-90d4-50b3e3aa8fd2" providerId="AD" clId="Web-{4859FF8F-7168-3E88-C4AA-5F15E5DCB5D8}" dt="2020-08-21T19:31:37.824" v="31" actId="20577"/>
        <pc:sldMkLst>
          <pc:docMk/>
          <pc:sldMk cId="282149214" sldId="547"/>
        </pc:sldMkLst>
        <pc:spChg chg="mod">
          <ac:chgData name="Brandon Fischer" userId="S::bfischer@socialimpact.com::c8c6b3a8-1ab1-4547-90d4-50b3e3aa8fd2" providerId="AD" clId="Web-{4859FF8F-7168-3E88-C4AA-5F15E5DCB5D8}" dt="2020-08-21T19:31:37.824" v="31" actId="20577"/>
          <ac:spMkLst>
            <pc:docMk/>
            <pc:sldMk cId="282149214" sldId="547"/>
            <ac:spMk id="8" creationId="{46121887-513F-0742-A8A0-EF804E0EE322}"/>
          </ac:spMkLst>
        </pc:spChg>
        <pc:picChg chg="add mod">
          <ac:chgData name="Brandon Fischer" userId="S::bfischer@socialimpact.com::c8c6b3a8-1ab1-4547-90d4-50b3e3aa8fd2" providerId="AD" clId="Web-{4859FF8F-7168-3E88-C4AA-5F15E5DCB5D8}" dt="2020-08-21T19:31:35.121" v="28" actId="1076"/>
          <ac:picMkLst>
            <pc:docMk/>
            <pc:sldMk cId="282149214" sldId="547"/>
            <ac:picMk id="2" creationId="{A1F0E799-9B24-4F25-BFCA-CA029B626DCA}"/>
          </ac:picMkLst>
        </pc:picChg>
        <pc:picChg chg="del">
          <ac:chgData name="Brandon Fischer" userId="S::bfischer@socialimpact.com::c8c6b3a8-1ab1-4547-90d4-50b3e3aa8fd2" providerId="AD" clId="Web-{4859FF8F-7168-3E88-C4AA-5F15E5DCB5D8}" dt="2020-08-21T19:30:53.465" v="0"/>
          <ac:picMkLst>
            <pc:docMk/>
            <pc:sldMk cId="282149214" sldId="547"/>
            <ac:picMk id="7" creationId="{E848148E-B8AF-4BFF-88BE-E3E05E3DD49F}"/>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4F31650-761A-4C3E-8A57-D1BE56C10FD3}" type="doc">
      <dgm:prSet loTypeId="urn:microsoft.com/office/officeart/2005/8/layout/default" loCatId="list" qsTypeId="urn:microsoft.com/office/officeart/2005/8/quickstyle/simple1" qsCatId="simple" csTypeId="urn:microsoft.com/office/officeart/2005/8/colors/accent0_2" csCatId="mainScheme" phldr="1"/>
      <dgm:spPr/>
      <dgm:t>
        <a:bodyPr/>
        <a:lstStyle/>
        <a:p>
          <a:endParaRPr lang="en-US"/>
        </a:p>
      </dgm:t>
    </dgm:pt>
    <dgm:pt modelId="{F878508D-DED2-4496-A9FA-F13871C9BC9F}">
      <dgm:prSet phldrT="[Texto]" custT="1"/>
      <dgm:spPr/>
      <dgm:t>
        <a:bodyPr/>
        <a:lstStyle/>
        <a:p>
          <a:pPr algn="ctr"/>
          <a:r>
            <a:rPr lang="es-ES_tradnl" sz="1200" noProof="0" dirty="0">
              <a:solidFill>
                <a:srgbClr val="FFFFFF"/>
              </a:solidFill>
              <a:latin typeface="Gill Sans MT" panose="020B0502020104020203" pitchFamily="34" charset="0"/>
            </a:rPr>
            <a:t>Actividad y </a:t>
          </a:r>
          <a:r>
            <a:rPr lang="es-ES_tradnl" sz="1200" noProof="0" dirty="0" err="1">
              <a:solidFill>
                <a:srgbClr val="FFFFFF"/>
              </a:solidFill>
              <a:latin typeface="Gill Sans MT" panose="020B0502020104020203" pitchFamily="34" charset="0"/>
            </a:rPr>
            <a:t>subactividades</a:t>
          </a:r>
          <a:endParaRPr lang="es-ES_tradnl" sz="1200" noProof="0" dirty="0">
            <a:solidFill>
              <a:srgbClr val="FFFFFF"/>
            </a:solidFill>
            <a:latin typeface="Gill Sans MT" panose="020B0502020104020203" pitchFamily="34" charset="0"/>
          </a:endParaRPr>
        </a:p>
      </dgm:t>
    </dgm:pt>
    <dgm:pt modelId="{A76E2FC2-B109-43B8-9655-08D4D9B3EEB6}" type="parTrans" cxnId="{B112A119-7609-4565-BBFD-E7D44C7723AB}">
      <dgm:prSet/>
      <dgm:spPr/>
      <dgm:t>
        <a:bodyPr/>
        <a:lstStyle/>
        <a:p>
          <a:pPr algn="ctr"/>
          <a:endParaRPr lang="en-US" sz="2400"/>
        </a:p>
      </dgm:t>
    </dgm:pt>
    <dgm:pt modelId="{50D3FC3A-DA93-44A9-805C-5CBE97B1464F}" type="sibTrans" cxnId="{B112A119-7609-4565-BBFD-E7D44C7723AB}">
      <dgm:prSet/>
      <dgm:spPr/>
      <dgm:t>
        <a:bodyPr/>
        <a:lstStyle/>
        <a:p>
          <a:pPr algn="ctr"/>
          <a:endParaRPr lang="en-US" sz="2400"/>
        </a:p>
      </dgm:t>
    </dgm:pt>
    <dgm:pt modelId="{8E0995E2-BDA8-4A9B-840B-76A5C6621F69}">
      <dgm:prSet phldrT="[Texto]" custT="1"/>
      <dgm:spPr/>
      <dgm:t>
        <a:bodyPr/>
        <a:lstStyle/>
        <a:p>
          <a:pPr algn="ctr"/>
          <a:r>
            <a:rPr lang="es-ES_tradnl" sz="1200" noProof="0" dirty="0">
              <a:solidFill>
                <a:srgbClr val="FFFFFF"/>
              </a:solidFill>
              <a:latin typeface="Gill Sans MT" panose="020B0502020104020203" pitchFamily="34" charset="0"/>
            </a:rPr>
            <a:t>Tiempo de desarrollo (en horas, días, semanas, o meses)</a:t>
          </a:r>
        </a:p>
      </dgm:t>
    </dgm:pt>
    <dgm:pt modelId="{666F0598-26EB-487D-96E8-A1BAF25C80F4}" type="parTrans" cxnId="{ACA26CC6-EA33-4FBF-AF46-9C3412DA43F7}">
      <dgm:prSet/>
      <dgm:spPr/>
      <dgm:t>
        <a:bodyPr/>
        <a:lstStyle/>
        <a:p>
          <a:pPr algn="ctr"/>
          <a:endParaRPr lang="en-US" sz="2400"/>
        </a:p>
      </dgm:t>
    </dgm:pt>
    <dgm:pt modelId="{6F243F64-1B2E-40EF-AEF7-B3E311F7F8FE}" type="sibTrans" cxnId="{ACA26CC6-EA33-4FBF-AF46-9C3412DA43F7}">
      <dgm:prSet/>
      <dgm:spPr/>
      <dgm:t>
        <a:bodyPr/>
        <a:lstStyle/>
        <a:p>
          <a:pPr algn="ctr"/>
          <a:endParaRPr lang="en-US" sz="2400"/>
        </a:p>
      </dgm:t>
    </dgm:pt>
    <dgm:pt modelId="{7CD5E403-A50E-4387-AE5A-668EDBABF982}">
      <dgm:prSet phldrT="[Texto]" custT="1"/>
      <dgm:spPr/>
      <dgm:t>
        <a:bodyPr/>
        <a:lstStyle/>
        <a:p>
          <a:pPr algn="ctr"/>
          <a:r>
            <a:rPr lang="es-ES_tradnl" sz="1200" noProof="0" dirty="0">
              <a:solidFill>
                <a:srgbClr val="FFFFFF"/>
              </a:solidFill>
              <a:latin typeface="Gill Sans MT" panose="020B0502020104020203" pitchFamily="34" charset="0"/>
            </a:rPr>
            <a:t>Responsables (Equipo facilitador + consultores/as expertos/as)</a:t>
          </a:r>
        </a:p>
      </dgm:t>
    </dgm:pt>
    <dgm:pt modelId="{A8157BBF-FC90-4B47-93F5-186321BAFDEF}" type="parTrans" cxnId="{87D22ECC-2F6A-40CD-BFD2-A8A583870F3D}">
      <dgm:prSet/>
      <dgm:spPr/>
      <dgm:t>
        <a:bodyPr/>
        <a:lstStyle/>
        <a:p>
          <a:pPr algn="ctr"/>
          <a:endParaRPr lang="en-US" sz="2400"/>
        </a:p>
      </dgm:t>
    </dgm:pt>
    <dgm:pt modelId="{355FAF0E-E0F7-4569-A5B6-4F150394903D}" type="sibTrans" cxnId="{87D22ECC-2F6A-40CD-BFD2-A8A583870F3D}">
      <dgm:prSet/>
      <dgm:spPr/>
      <dgm:t>
        <a:bodyPr/>
        <a:lstStyle/>
        <a:p>
          <a:pPr algn="ctr"/>
          <a:endParaRPr lang="en-US" sz="2400"/>
        </a:p>
      </dgm:t>
    </dgm:pt>
    <dgm:pt modelId="{35921EEA-97F0-473C-9D6C-F9F6C77938E7}">
      <dgm:prSet phldrT="[Texto]" custT="1"/>
      <dgm:spPr/>
      <dgm:t>
        <a:bodyPr/>
        <a:lstStyle/>
        <a:p>
          <a:pPr algn="ctr"/>
          <a:r>
            <a:rPr lang="es-ES_tradnl" sz="1200" noProof="0" dirty="0">
              <a:solidFill>
                <a:srgbClr val="FFFFFF"/>
              </a:solidFill>
              <a:latin typeface="Gill Sans MT" panose="020B0502020104020203" pitchFamily="34" charset="0"/>
            </a:rPr>
            <a:t>Equipo de la organización que debe estar presente</a:t>
          </a:r>
        </a:p>
      </dgm:t>
    </dgm:pt>
    <dgm:pt modelId="{FDBDB142-4A2A-4C59-90CC-976DF8B85808}" type="parTrans" cxnId="{3A91A686-1BB0-41CC-9FA3-4C28B5AFA94C}">
      <dgm:prSet/>
      <dgm:spPr/>
      <dgm:t>
        <a:bodyPr/>
        <a:lstStyle/>
        <a:p>
          <a:pPr algn="ctr"/>
          <a:endParaRPr lang="en-US" sz="2400"/>
        </a:p>
      </dgm:t>
    </dgm:pt>
    <dgm:pt modelId="{93242321-9145-4C4B-A841-4584FD2A9AC9}" type="sibTrans" cxnId="{3A91A686-1BB0-41CC-9FA3-4C28B5AFA94C}">
      <dgm:prSet/>
      <dgm:spPr/>
      <dgm:t>
        <a:bodyPr/>
        <a:lstStyle/>
        <a:p>
          <a:pPr algn="ctr"/>
          <a:endParaRPr lang="en-US" sz="2400"/>
        </a:p>
      </dgm:t>
    </dgm:pt>
    <dgm:pt modelId="{CE048C4A-6B47-4A2B-8A9E-92A5E85B80A1}">
      <dgm:prSet phldrT="[Texto]" custT="1"/>
      <dgm:spPr/>
      <dgm:t>
        <a:bodyPr/>
        <a:lstStyle/>
        <a:p>
          <a:pPr algn="ctr"/>
          <a:r>
            <a:rPr lang="es-ES_tradnl" sz="1200" noProof="0" dirty="0">
              <a:solidFill>
                <a:srgbClr val="FFFFFF"/>
              </a:solidFill>
              <a:latin typeface="Gill Sans MT" panose="020B0502020104020203" pitchFamily="34" charset="0"/>
            </a:rPr>
            <a:t>Productos / Entregables por actividad</a:t>
          </a:r>
        </a:p>
      </dgm:t>
    </dgm:pt>
    <dgm:pt modelId="{16E69825-E0A3-4142-9FAE-B50CB88D67EF}" type="parTrans" cxnId="{4259394D-E299-4319-99A1-D2E4852ACC71}">
      <dgm:prSet/>
      <dgm:spPr/>
      <dgm:t>
        <a:bodyPr/>
        <a:lstStyle/>
        <a:p>
          <a:pPr algn="ctr"/>
          <a:endParaRPr lang="en-US" sz="2400"/>
        </a:p>
      </dgm:t>
    </dgm:pt>
    <dgm:pt modelId="{F7F16246-01BD-46C8-9CB0-00C9486806CC}" type="sibTrans" cxnId="{4259394D-E299-4319-99A1-D2E4852ACC71}">
      <dgm:prSet/>
      <dgm:spPr/>
      <dgm:t>
        <a:bodyPr/>
        <a:lstStyle/>
        <a:p>
          <a:pPr algn="ctr"/>
          <a:endParaRPr lang="en-US" sz="2400"/>
        </a:p>
      </dgm:t>
    </dgm:pt>
    <dgm:pt modelId="{7A01411E-76B6-4C13-838D-18A0F3C77560}" type="pres">
      <dgm:prSet presAssocID="{54F31650-761A-4C3E-8A57-D1BE56C10FD3}" presName="diagram" presStyleCnt="0">
        <dgm:presLayoutVars>
          <dgm:dir/>
          <dgm:resizeHandles val="exact"/>
        </dgm:presLayoutVars>
      </dgm:prSet>
      <dgm:spPr/>
    </dgm:pt>
    <dgm:pt modelId="{DA14310F-E21C-4256-BDA0-922EE874D7C2}" type="pres">
      <dgm:prSet presAssocID="{F878508D-DED2-4496-A9FA-F13871C9BC9F}" presName="node" presStyleLbl="node1" presStyleIdx="0" presStyleCnt="5">
        <dgm:presLayoutVars>
          <dgm:bulletEnabled val="1"/>
        </dgm:presLayoutVars>
      </dgm:prSet>
      <dgm:spPr/>
    </dgm:pt>
    <dgm:pt modelId="{C4AF60D4-7F8C-4EC2-8FB9-8F6EAE68AB7A}" type="pres">
      <dgm:prSet presAssocID="{50D3FC3A-DA93-44A9-805C-5CBE97B1464F}" presName="sibTrans" presStyleCnt="0"/>
      <dgm:spPr/>
    </dgm:pt>
    <dgm:pt modelId="{299BD34D-8BBA-4F6F-AF62-08E4E2C2D8AB}" type="pres">
      <dgm:prSet presAssocID="{8E0995E2-BDA8-4A9B-840B-76A5C6621F69}" presName="node" presStyleLbl="node1" presStyleIdx="1" presStyleCnt="5">
        <dgm:presLayoutVars>
          <dgm:bulletEnabled val="1"/>
        </dgm:presLayoutVars>
      </dgm:prSet>
      <dgm:spPr/>
    </dgm:pt>
    <dgm:pt modelId="{EE3E470E-E486-48FC-AFA0-1B3C30C15C38}" type="pres">
      <dgm:prSet presAssocID="{6F243F64-1B2E-40EF-AEF7-B3E311F7F8FE}" presName="sibTrans" presStyleCnt="0"/>
      <dgm:spPr/>
    </dgm:pt>
    <dgm:pt modelId="{84F95BD8-0FA6-4AA8-A1D0-59F071C7C8ED}" type="pres">
      <dgm:prSet presAssocID="{7CD5E403-A50E-4387-AE5A-668EDBABF982}" presName="node" presStyleLbl="node1" presStyleIdx="2" presStyleCnt="5">
        <dgm:presLayoutVars>
          <dgm:bulletEnabled val="1"/>
        </dgm:presLayoutVars>
      </dgm:prSet>
      <dgm:spPr/>
    </dgm:pt>
    <dgm:pt modelId="{2D382C67-02D0-49FB-842F-40AEAF74C1EA}" type="pres">
      <dgm:prSet presAssocID="{355FAF0E-E0F7-4569-A5B6-4F150394903D}" presName="sibTrans" presStyleCnt="0"/>
      <dgm:spPr/>
    </dgm:pt>
    <dgm:pt modelId="{9CEEC156-6639-4A97-A577-1D7F6687BF4F}" type="pres">
      <dgm:prSet presAssocID="{35921EEA-97F0-473C-9D6C-F9F6C77938E7}" presName="node" presStyleLbl="node1" presStyleIdx="3" presStyleCnt="5">
        <dgm:presLayoutVars>
          <dgm:bulletEnabled val="1"/>
        </dgm:presLayoutVars>
      </dgm:prSet>
      <dgm:spPr/>
    </dgm:pt>
    <dgm:pt modelId="{02AC7E74-E140-48AA-AF5D-7FC5F9FF4475}" type="pres">
      <dgm:prSet presAssocID="{93242321-9145-4C4B-A841-4584FD2A9AC9}" presName="sibTrans" presStyleCnt="0"/>
      <dgm:spPr/>
    </dgm:pt>
    <dgm:pt modelId="{E7E9C872-FBB4-42EB-9CA2-C2E1128114F9}" type="pres">
      <dgm:prSet presAssocID="{CE048C4A-6B47-4A2B-8A9E-92A5E85B80A1}" presName="node" presStyleLbl="node1" presStyleIdx="4" presStyleCnt="5">
        <dgm:presLayoutVars>
          <dgm:bulletEnabled val="1"/>
        </dgm:presLayoutVars>
      </dgm:prSet>
      <dgm:spPr/>
    </dgm:pt>
  </dgm:ptLst>
  <dgm:cxnLst>
    <dgm:cxn modelId="{B112A119-7609-4565-BBFD-E7D44C7723AB}" srcId="{54F31650-761A-4C3E-8A57-D1BE56C10FD3}" destId="{F878508D-DED2-4496-A9FA-F13871C9BC9F}" srcOrd="0" destOrd="0" parTransId="{A76E2FC2-B109-43B8-9655-08D4D9B3EEB6}" sibTransId="{50D3FC3A-DA93-44A9-805C-5CBE97B1464F}"/>
    <dgm:cxn modelId="{BF0BF530-B21C-4D57-A1F3-8FAEFF6470FC}" type="presOf" srcId="{8E0995E2-BDA8-4A9B-840B-76A5C6621F69}" destId="{299BD34D-8BBA-4F6F-AF62-08E4E2C2D8AB}" srcOrd="0" destOrd="0" presId="urn:microsoft.com/office/officeart/2005/8/layout/default"/>
    <dgm:cxn modelId="{4F69DF41-1A71-4CFF-894B-3B3D9370018B}" type="presOf" srcId="{CE048C4A-6B47-4A2B-8A9E-92A5E85B80A1}" destId="{E7E9C872-FBB4-42EB-9CA2-C2E1128114F9}" srcOrd="0" destOrd="0" presId="urn:microsoft.com/office/officeart/2005/8/layout/default"/>
    <dgm:cxn modelId="{89C9A247-1B3C-40B0-8714-F3A0B97CBCEC}" type="presOf" srcId="{54F31650-761A-4C3E-8A57-D1BE56C10FD3}" destId="{7A01411E-76B6-4C13-838D-18A0F3C77560}" srcOrd="0" destOrd="0" presId="urn:microsoft.com/office/officeart/2005/8/layout/default"/>
    <dgm:cxn modelId="{4259394D-E299-4319-99A1-D2E4852ACC71}" srcId="{54F31650-761A-4C3E-8A57-D1BE56C10FD3}" destId="{CE048C4A-6B47-4A2B-8A9E-92A5E85B80A1}" srcOrd="4" destOrd="0" parTransId="{16E69825-E0A3-4142-9FAE-B50CB88D67EF}" sibTransId="{F7F16246-01BD-46C8-9CB0-00C9486806CC}"/>
    <dgm:cxn modelId="{B28D7A7E-7D2E-4BE8-B573-C32EF581D791}" type="presOf" srcId="{35921EEA-97F0-473C-9D6C-F9F6C77938E7}" destId="{9CEEC156-6639-4A97-A577-1D7F6687BF4F}" srcOrd="0" destOrd="0" presId="urn:microsoft.com/office/officeart/2005/8/layout/default"/>
    <dgm:cxn modelId="{3A91A686-1BB0-41CC-9FA3-4C28B5AFA94C}" srcId="{54F31650-761A-4C3E-8A57-D1BE56C10FD3}" destId="{35921EEA-97F0-473C-9D6C-F9F6C77938E7}" srcOrd="3" destOrd="0" parTransId="{FDBDB142-4A2A-4C59-90CC-976DF8B85808}" sibTransId="{93242321-9145-4C4B-A841-4584FD2A9AC9}"/>
    <dgm:cxn modelId="{2AE40891-1871-44E7-8D11-24C9908AB73A}" type="presOf" srcId="{7CD5E403-A50E-4387-AE5A-668EDBABF982}" destId="{84F95BD8-0FA6-4AA8-A1D0-59F071C7C8ED}" srcOrd="0" destOrd="0" presId="urn:microsoft.com/office/officeart/2005/8/layout/default"/>
    <dgm:cxn modelId="{ACA26CC6-EA33-4FBF-AF46-9C3412DA43F7}" srcId="{54F31650-761A-4C3E-8A57-D1BE56C10FD3}" destId="{8E0995E2-BDA8-4A9B-840B-76A5C6621F69}" srcOrd="1" destOrd="0" parTransId="{666F0598-26EB-487D-96E8-A1BAF25C80F4}" sibTransId="{6F243F64-1B2E-40EF-AEF7-B3E311F7F8FE}"/>
    <dgm:cxn modelId="{87D22ECC-2F6A-40CD-BFD2-A8A583870F3D}" srcId="{54F31650-761A-4C3E-8A57-D1BE56C10FD3}" destId="{7CD5E403-A50E-4387-AE5A-668EDBABF982}" srcOrd="2" destOrd="0" parTransId="{A8157BBF-FC90-4B47-93F5-186321BAFDEF}" sibTransId="{355FAF0E-E0F7-4569-A5B6-4F150394903D}"/>
    <dgm:cxn modelId="{18E55BCF-7014-4EE9-9434-4A6262D9C2FC}" type="presOf" srcId="{F878508D-DED2-4496-A9FA-F13871C9BC9F}" destId="{DA14310F-E21C-4256-BDA0-922EE874D7C2}" srcOrd="0" destOrd="0" presId="urn:microsoft.com/office/officeart/2005/8/layout/default"/>
    <dgm:cxn modelId="{804AF496-6A2D-49E5-8353-88B36BBF4689}" type="presParOf" srcId="{7A01411E-76B6-4C13-838D-18A0F3C77560}" destId="{DA14310F-E21C-4256-BDA0-922EE874D7C2}" srcOrd="0" destOrd="0" presId="urn:microsoft.com/office/officeart/2005/8/layout/default"/>
    <dgm:cxn modelId="{75E336E1-4DEC-48BA-8236-BA8DF49E1394}" type="presParOf" srcId="{7A01411E-76B6-4C13-838D-18A0F3C77560}" destId="{C4AF60D4-7F8C-4EC2-8FB9-8F6EAE68AB7A}" srcOrd="1" destOrd="0" presId="urn:microsoft.com/office/officeart/2005/8/layout/default"/>
    <dgm:cxn modelId="{69C050BC-CC69-471A-B8A7-4B717D40557A}" type="presParOf" srcId="{7A01411E-76B6-4C13-838D-18A0F3C77560}" destId="{299BD34D-8BBA-4F6F-AF62-08E4E2C2D8AB}" srcOrd="2" destOrd="0" presId="urn:microsoft.com/office/officeart/2005/8/layout/default"/>
    <dgm:cxn modelId="{57BA3C0D-ECB9-4745-B63D-24950DC9D499}" type="presParOf" srcId="{7A01411E-76B6-4C13-838D-18A0F3C77560}" destId="{EE3E470E-E486-48FC-AFA0-1B3C30C15C38}" srcOrd="3" destOrd="0" presId="urn:microsoft.com/office/officeart/2005/8/layout/default"/>
    <dgm:cxn modelId="{9E232BF4-A3F5-45E1-AA00-F846A6502A34}" type="presParOf" srcId="{7A01411E-76B6-4C13-838D-18A0F3C77560}" destId="{84F95BD8-0FA6-4AA8-A1D0-59F071C7C8ED}" srcOrd="4" destOrd="0" presId="urn:microsoft.com/office/officeart/2005/8/layout/default"/>
    <dgm:cxn modelId="{AC9D8C3E-F156-4A7C-934F-FD6F051F0762}" type="presParOf" srcId="{7A01411E-76B6-4C13-838D-18A0F3C77560}" destId="{2D382C67-02D0-49FB-842F-40AEAF74C1EA}" srcOrd="5" destOrd="0" presId="urn:microsoft.com/office/officeart/2005/8/layout/default"/>
    <dgm:cxn modelId="{6FCF1A39-53C0-4FE9-B46F-24D435E0C5FD}" type="presParOf" srcId="{7A01411E-76B6-4C13-838D-18A0F3C77560}" destId="{9CEEC156-6639-4A97-A577-1D7F6687BF4F}" srcOrd="6" destOrd="0" presId="urn:microsoft.com/office/officeart/2005/8/layout/default"/>
    <dgm:cxn modelId="{DB6E3D95-B8A3-4FFD-B868-4744D1D82CA1}" type="presParOf" srcId="{7A01411E-76B6-4C13-838D-18A0F3C77560}" destId="{02AC7E74-E140-48AA-AF5D-7FC5F9FF4475}" srcOrd="7" destOrd="0" presId="urn:microsoft.com/office/officeart/2005/8/layout/default"/>
    <dgm:cxn modelId="{A5D2201C-E6F5-4C97-BA7B-B1B7A0457AC9}" type="presParOf" srcId="{7A01411E-76B6-4C13-838D-18A0F3C77560}" destId="{E7E9C872-FBB4-42EB-9CA2-C2E1128114F9}"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27C4E18-D6B6-4EB3-9869-6C840CB55618}" type="doc">
      <dgm:prSet loTypeId="urn:microsoft.com/office/officeart/2005/8/layout/matrix2" loCatId="matrix" qsTypeId="urn:microsoft.com/office/officeart/2005/8/quickstyle/simple1" qsCatId="simple" csTypeId="urn:microsoft.com/office/officeart/2005/8/colors/accent1_3" csCatId="accent1" phldr="1"/>
      <dgm:spPr/>
      <dgm:t>
        <a:bodyPr/>
        <a:lstStyle/>
        <a:p>
          <a:endParaRPr lang="es-MX"/>
        </a:p>
      </dgm:t>
    </dgm:pt>
    <dgm:pt modelId="{300BAF06-8CAB-4E36-ACDC-2CE86DCD0607}">
      <dgm:prSet phldrT="[Texto]"/>
      <dgm:spPr>
        <a:ln>
          <a:noFill/>
        </a:ln>
      </dgm:spPr>
      <dgm:t>
        <a:bodyPr/>
        <a:lstStyle/>
        <a:p>
          <a:pPr algn="ctr"/>
          <a:r>
            <a:rPr lang="es-MX" dirty="0">
              <a:solidFill>
                <a:srgbClr val="FFFFFF"/>
              </a:solidFill>
            </a:rPr>
            <a:t>Fortalezas</a:t>
          </a:r>
        </a:p>
      </dgm:t>
    </dgm:pt>
    <dgm:pt modelId="{9FCC152E-29C8-4DE0-960E-158338E70E8F}" type="parTrans" cxnId="{8F028550-A1FE-4334-B1EE-324B39220A5A}">
      <dgm:prSet/>
      <dgm:spPr/>
      <dgm:t>
        <a:bodyPr/>
        <a:lstStyle/>
        <a:p>
          <a:pPr algn="ctr"/>
          <a:endParaRPr lang="es-MX"/>
        </a:p>
      </dgm:t>
    </dgm:pt>
    <dgm:pt modelId="{FE45442A-21E3-48D3-B40D-746BACDADB50}" type="sibTrans" cxnId="{8F028550-A1FE-4334-B1EE-324B39220A5A}">
      <dgm:prSet/>
      <dgm:spPr/>
      <dgm:t>
        <a:bodyPr/>
        <a:lstStyle/>
        <a:p>
          <a:pPr algn="ctr"/>
          <a:endParaRPr lang="es-MX"/>
        </a:p>
      </dgm:t>
    </dgm:pt>
    <dgm:pt modelId="{CCBFC999-0A06-47BE-834A-4ADB02415B67}">
      <dgm:prSet phldrT="[Texto]"/>
      <dgm:spPr>
        <a:ln>
          <a:noFill/>
        </a:ln>
      </dgm:spPr>
      <dgm:t>
        <a:bodyPr/>
        <a:lstStyle/>
        <a:p>
          <a:pPr algn="ctr"/>
          <a:r>
            <a:rPr lang="es-MX" dirty="0">
              <a:solidFill>
                <a:srgbClr val="FFFFFF"/>
              </a:solidFill>
            </a:rPr>
            <a:t>Oportunidades</a:t>
          </a:r>
        </a:p>
      </dgm:t>
    </dgm:pt>
    <dgm:pt modelId="{A2B2752B-EFEA-4DC5-B220-04B7FF49CE11}" type="parTrans" cxnId="{CAFCBBA4-6717-4788-A554-49F118E739F2}">
      <dgm:prSet/>
      <dgm:spPr/>
      <dgm:t>
        <a:bodyPr/>
        <a:lstStyle/>
        <a:p>
          <a:pPr algn="ctr"/>
          <a:endParaRPr lang="es-MX"/>
        </a:p>
      </dgm:t>
    </dgm:pt>
    <dgm:pt modelId="{8B09C96A-3894-41A9-96E3-9784137BADB8}" type="sibTrans" cxnId="{CAFCBBA4-6717-4788-A554-49F118E739F2}">
      <dgm:prSet/>
      <dgm:spPr/>
      <dgm:t>
        <a:bodyPr/>
        <a:lstStyle/>
        <a:p>
          <a:pPr algn="ctr"/>
          <a:endParaRPr lang="es-MX"/>
        </a:p>
      </dgm:t>
    </dgm:pt>
    <dgm:pt modelId="{AF8B2DE9-57E8-49FF-AF1C-F286C37EF7D4}">
      <dgm:prSet phldrT="[Texto]"/>
      <dgm:spPr>
        <a:ln>
          <a:noFill/>
        </a:ln>
      </dgm:spPr>
      <dgm:t>
        <a:bodyPr/>
        <a:lstStyle/>
        <a:p>
          <a:pPr algn="ctr"/>
          <a:r>
            <a:rPr lang="es-MX" dirty="0">
              <a:solidFill>
                <a:srgbClr val="FFFFFF"/>
              </a:solidFill>
            </a:rPr>
            <a:t>Debilidades</a:t>
          </a:r>
        </a:p>
      </dgm:t>
    </dgm:pt>
    <dgm:pt modelId="{FEF881FE-2E7B-4812-9070-338BD38838E6}" type="parTrans" cxnId="{FD98D054-4257-40A4-9171-08452F210FE0}">
      <dgm:prSet/>
      <dgm:spPr/>
      <dgm:t>
        <a:bodyPr/>
        <a:lstStyle/>
        <a:p>
          <a:pPr algn="ctr"/>
          <a:endParaRPr lang="es-MX"/>
        </a:p>
      </dgm:t>
    </dgm:pt>
    <dgm:pt modelId="{DF20E891-6963-4655-ACB2-CE6F11B6374E}" type="sibTrans" cxnId="{FD98D054-4257-40A4-9171-08452F210FE0}">
      <dgm:prSet/>
      <dgm:spPr/>
      <dgm:t>
        <a:bodyPr/>
        <a:lstStyle/>
        <a:p>
          <a:pPr algn="ctr"/>
          <a:endParaRPr lang="es-MX"/>
        </a:p>
      </dgm:t>
    </dgm:pt>
    <dgm:pt modelId="{45C3057D-E8E5-4E39-AB05-F6D203624033}">
      <dgm:prSet phldrT="[Texto]"/>
      <dgm:spPr>
        <a:ln>
          <a:noFill/>
        </a:ln>
      </dgm:spPr>
      <dgm:t>
        <a:bodyPr/>
        <a:lstStyle/>
        <a:p>
          <a:pPr algn="ctr"/>
          <a:r>
            <a:rPr lang="es-MX" dirty="0">
              <a:solidFill>
                <a:srgbClr val="FFFFFF"/>
              </a:solidFill>
            </a:rPr>
            <a:t>Amenazas</a:t>
          </a:r>
        </a:p>
      </dgm:t>
    </dgm:pt>
    <dgm:pt modelId="{F874394D-93EC-455E-857D-FC8CE494C25A}" type="parTrans" cxnId="{DC175C3B-3D16-4F4B-A822-ACFC9E4EC566}">
      <dgm:prSet/>
      <dgm:spPr/>
      <dgm:t>
        <a:bodyPr/>
        <a:lstStyle/>
        <a:p>
          <a:pPr algn="ctr"/>
          <a:endParaRPr lang="es-MX"/>
        </a:p>
      </dgm:t>
    </dgm:pt>
    <dgm:pt modelId="{2938CE2C-94DE-4B64-AE8B-ECE1CA9F5989}" type="sibTrans" cxnId="{DC175C3B-3D16-4F4B-A822-ACFC9E4EC566}">
      <dgm:prSet/>
      <dgm:spPr/>
      <dgm:t>
        <a:bodyPr/>
        <a:lstStyle/>
        <a:p>
          <a:pPr algn="ctr"/>
          <a:endParaRPr lang="es-MX"/>
        </a:p>
      </dgm:t>
    </dgm:pt>
    <dgm:pt modelId="{7DFCBC0A-A164-477B-A0A1-D05B203485F5}" type="pres">
      <dgm:prSet presAssocID="{027C4E18-D6B6-4EB3-9869-6C840CB55618}" presName="matrix" presStyleCnt="0">
        <dgm:presLayoutVars>
          <dgm:chMax val="1"/>
          <dgm:dir/>
          <dgm:resizeHandles val="exact"/>
        </dgm:presLayoutVars>
      </dgm:prSet>
      <dgm:spPr/>
    </dgm:pt>
    <dgm:pt modelId="{56223E3A-E295-4D23-884B-CDF99AC5AE6D}" type="pres">
      <dgm:prSet presAssocID="{027C4E18-D6B6-4EB3-9869-6C840CB55618}" presName="axisShape" presStyleLbl="bgShp" presStyleIdx="0" presStyleCnt="1"/>
      <dgm:spPr/>
    </dgm:pt>
    <dgm:pt modelId="{3D864A65-19BE-42CF-9DCF-15DE0DB33126}" type="pres">
      <dgm:prSet presAssocID="{027C4E18-D6B6-4EB3-9869-6C840CB55618}" presName="rect1" presStyleLbl="node1" presStyleIdx="0" presStyleCnt="4">
        <dgm:presLayoutVars>
          <dgm:chMax val="0"/>
          <dgm:chPref val="0"/>
          <dgm:bulletEnabled val="1"/>
        </dgm:presLayoutVars>
      </dgm:prSet>
      <dgm:spPr/>
    </dgm:pt>
    <dgm:pt modelId="{E448E337-1B49-42CB-94C4-DF352D3C750F}" type="pres">
      <dgm:prSet presAssocID="{027C4E18-D6B6-4EB3-9869-6C840CB55618}" presName="rect2" presStyleLbl="node1" presStyleIdx="1" presStyleCnt="4">
        <dgm:presLayoutVars>
          <dgm:chMax val="0"/>
          <dgm:chPref val="0"/>
          <dgm:bulletEnabled val="1"/>
        </dgm:presLayoutVars>
      </dgm:prSet>
      <dgm:spPr/>
    </dgm:pt>
    <dgm:pt modelId="{B6E45B68-CA42-47D8-B0AE-0D3C1B4F5263}" type="pres">
      <dgm:prSet presAssocID="{027C4E18-D6B6-4EB3-9869-6C840CB55618}" presName="rect3" presStyleLbl="node1" presStyleIdx="2" presStyleCnt="4">
        <dgm:presLayoutVars>
          <dgm:chMax val="0"/>
          <dgm:chPref val="0"/>
          <dgm:bulletEnabled val="1"/>
        </dgm:presLayoutVars>
      </dgm:prSet>
      <dgm:spPr/>
    </dgm:pt>
    <dgm:pt modelId="{8A32A56B-1C35-4D41-B85C-7EBE2FFB060B}" type="pres">
      <dgm:prSet presAssocID="{027C4E18-D6B6-4EB3-9869-6C840CB55618}" presName="rect4" presStyleLbl="node1" presStyleIdx="3" presStyleCnt="4">
        <dgm:presLayoutVars>
          <dgm:chMax val="0"/>
          <dgm:chPref val="0"/>
          <dgm:bulletEnabled val="1"/>
        </dgm:presLayoutVars>
      </dgm:prSet>
      <dgm:spPr/>
    </dgm:pt>
  </dgm:ptLst>
  <dgm:cxnLst>
    <dgm:cxn modelId="{C5A21A00-94DB-4E32-B1B5-99FE4A32092B}" type="presOf" srcId="{300BAF06-8CAB-4E36-ACDC-2CE86DCD0607}" destId="{3D864A65-19BE-42CF-9DCF-15DE0DB33126}" srcOrd="0" destOrd="0" presId="urn:microsoft.com/office/officeart/2005/8/layout/matrix2"/>
    <dgm:cxn modelId="{DC175C3B-3D16-4F4B-A822-ACFC9E4EC566}" srcId="{027C4E18-D6B6-4EB3-9869-6C840CB55618}" destId="{45C3057D-E8E5-4E39-AB05-F6D203624033}" srcOrd="3" destOrd="0" parTransId="{F874394D-93EC-455E-857D-FC8CE494C25A}" sibTransId="{2938CE2C-94DE-4B64-AE8B-ECE1CA9F5989}"/>
    <dgm:cxn modelId="{8F028550-A1FE-4334-B1EE-324B39220A5A}" srcId="{027C4E18-D6B6-4EB3-9869-6C840CB55618}" destId="{300BAF06-8CAB-4E36-ACDC-2CE86DCD0607}" srcOrd="0" destOrd="0" parTransId="{9FCC152E-29C8-4DE0-960E-158338E70E8F}" sibTransId="{FE45442A-21E3-48D3-B40D-746BACDADB50}"/>
    <dgm:cxn modelId="{91F0B952-EB26-40EB-ADF5-225A9851EB7F}" type="presOf" srcId="{45C3057D-E8E5-4E39-AB05-F6D203624033}" destId="{8A32A56B-1C35-4D41-B85C-7EBE2FFB060B}" srcOrd="0" destOrd="0" presId="urn:microsoft.com/office/officeart/2005/8/layout/matrix2"/>
    <dgm:cxn modelId="{FD98D054-4257-40A4-9171-08452F210FE0}" srcId="{027C4E18-D6B6-4EB3-9869-6C840CB55618}" destId="{AF8B2DE9-57E8-49FF-AF1C-F286C37EF7D4}" srcOrd="2" destOrd="0" parTransId="{FEF881FE-2E7B-4812-9070-338BD38838E6}" sibTransId="{DF20E891-6963-4655-ACB2-CE6F11B6374E}"/>
    <dgm:cxn modelId="{5AFB7275-939F-4E29-8B6D-35C987A88870}" type="presOf" srcId="{AF8B2DE9-57E8-49FF-AF1C-F286C37EF7D4}" destId="{B6E45B68-CA42-47D8-B0AE-0D3C1B4F5263}" srcOrd="0" destOrd="0" presId="urn:microsoft.com/office/officeart/2005/8/layout/matrix2"/>
    <dgm:cxn modelId="{9602EB8A-AD95-4F81-894A-F65716BAA4DF}" type="presOf" srcId="{027C4E18-D6B6-4EB3-9869-6C840CB55618}" destId="{7DFCBC0A-A164-477B-A0A1-D05B203485F5}" srcOrd="0" destOrd="0" presId="urn:microsoft.com/office/officeart/2005/8/layout/matrix2"/>
    <dgm:cxn modelId="{41B1848B-4EE6-49BA-91FB-239D4222B7D8}" type="presOf" srcId="{CCBFC999-0A06-47BE-834A-4ADB02415B67}" destId="{E448E337-1B49-42CB-94C4-DF352D3C750F}" srcOrd="0" destOrd="0" presId="urn:microsoft.com/office/officeart/2005/8/layout/matrix2"/>
    <dgm:cxn modelId="{CAFCBBA4-6717-4788-A554-49F118E739F2}" srcId="{027C4E18-D6B6-4EB3-9869-6C840CB55618}" destId="{CCBFC999-0A06-47BE-834A-4ADB02415B67}" srcOrd="1" destOrd="0" parTransId="{A2B2752B-EFEA-4DC5-B220-04B7FF49CE11}" sibTransId="{8B09C96A-3894-41A9-96E3-9784137BADB8}"/>
    <dgm:cxn modelId="{822DB9FF-1D32-46E1-B0A8-CF2D9DA9712D}" type="presParOf" srcId="{7DFCBC0A-A164-477B-A0A1-D05B203485F5}" destId="{56223E3A-E295-4D23-884B-CDF99AC5AE6D}" srcOrd="0" destOrd="0" presId="urn:microsoft.com/office/officeart/2005/8/layout/matrix2"/>
    <dgm:cxn modelId="{B0F7C8C2-24CF-479D-9970-680F3E65695B}" type="presParOf" srcId="{7DFCBC0A-A164-477B-A0A1-D05B203485F5}" destId="{3D864A65-19BE-42CF-9DCF-15DE0DB33126}" srcOrd="1" destOrd="0" presId="urn:microsoft.com/office/officeart/2005/8/layout/matrix2"/>
    <dgm:cxn modelId="{94EA3EE6-7EDD-4AAA-AEDD-4B41CADFCA4F}" type="presParOf" srcId="{7DFCBC0A-A164-477B-A0A1-D05B203485F5}" destId="{E448E337-1B49-42CB-94C4-DF352D3C750F}" srcOrd="2" destOrd="0" presId="urn:microsoft.com/office/officeart/2005/8/layout/matrix2"/>
    <dgm:cxn modelId="{F68EB97F-0055-4749-8C44-7711A09C7601}" type="presParOf" srcId="{7DFCBC0A-A164-477B-A0A1-D05B203485F5}" destId="{B6E45B68-CA42-47D8-B0AE-0D3C1B4F5263}" srcOrd="3" destOrd="0" presId="urn:microsoft.com/office/officeart/2005/8/layout/matrix2"/>
    <dgm:cxn modelId="{04F7C07E-CB4D-459A-9932-2038478B8A90}" type="presParOf" srcId="{7DFCBC0A-A164-477B-A0A1-D05B203485F5}" destId="{8A32A56B-1C35-4D41-B85C-7EBE2FFB060B}" srcOrd="4" destOrd="0" presId="urn:microsoft.com/office/officeart/2005/8/layout/matrix2"/>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14310F-E21C-4256-BDA0-922EE874D7C2}">
      <dsp:nvSpPr>
        <dsp:cNvPr id="0" name=""/>
        <dsp:cNvSpPr/>
      </dsp:nvSpPr>
      <dsp:spPr>
        <a:xfrm>
          <a:off x="2544" y="457213"/>
          <a:ext cx="1377604" cy="826562"/>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ES_tradnl" sz="1200" kern="1200" noProof="0" dirty="0">
              <a:solidFill>
                <a:srgbClr val="FFFFFF"/>
              </a:solidFill>
              <a:latin typeface="Gill Sans MT" panose="020B0502020104020203" pitchFamily="34" charset="0"/>
            </a:rPr>
            <a:t>Actividad y </a:t>
          </a:r>
          <a:r>
            <a:rPr lang="es-ES_tradnl" sz="1200" kern="1200" noProof="0" dirty="0" err="1">
              <a:solidFill>
                <a:srgbClr val="FFFFFF"/>
              </a:solidFill>
              <a:latin typeface="Gill Sans MT" panose="020B0502020104020203" pitchFamily="34" charset="0"/>
            </a:rPr>
            <a:t>subactividades</a:t>
          </a:r>
          <a:endParaRPr lang="es-ES_tradnl" sz="1200" kern="1200" noProof="0" dirty="0">
            <a:solidFill>
              <a:srgbClr val="FFFFFF"/>
            </a:solidFill>
            <a:latin typeface="Gill Sans MT" panose="020B0502020104020203" pitchFamily="34" charset="0"/>
          </a:endParaRPr>
        </a:p>
      </dsp:txBody>
      <dsp:txXfrm>
        <a:off x="2544" y="457213"/>
        <a:ext cx="1377604" cy="826562"/>
      </dsp:txXfrm>
    </dsp:sp>
    <dsp:sp modelId="{299BD34D-8BBA-4F6F-AF62-08E4E2C2D8AB}">
      <dsp:nvSpPr>
        <dsp:cNvPr id="0" name=""/>
        <dsp:cNvSpPr/>
      </dsp:nvSpPr>
      <dsp:spPr>
        <a:xfrm>
          <a:off x="1517909" y="457213"/>
          <a:ext cx="1377604" cy="826562"/>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ES_tradnl" sz="1200" kern="1200" noProof="0" dirty="0">
              <a:solidFill>
                <a:srgbClr val="FFFFFF"/>
              </a:solidFill>
              <a:latin typeface="Gill Sans MT" panose="020B0502020104020203" pitchFamily="34" charset="0"/>
            </a:rPr>
            <a:t>Tiempo de desarrollo (en horas, días, semanas, o meses)</a:t>
          </a:r>
        </a:p>
      </dsp:txBody>
      <dsp:txXfrm>
        <a:off x="1517909" y="457213"/>
        <a:ext cx="1377604" cy="826562"/>
      </dsp:txXfrm>
    </dsp:sp>
    <dsp:sp modelId="{84F95BD8-0FA6-4AA8-A1D0-59F071C7C8ED}">
      <dsp:nvSpPr>
        <dsp:cNvPr id="0" name=""/>
        <dsp:cNvSpPr/>
      </dsp:nvSpPr>
      <dsp:spPr>
        <a:xfrm>
          <a:off x="3033274" y="457213"/>
          <a:ext cx="1377604" cy="826562"/>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ES_tradnl" sz="1200" kern="1200" noProof="0" dirty="0">
              <a:solidFill>
                <a:srgbClr val="FFFFFF"/>
              </a:solidFill>
              <a:latin typeface="Gill Sans MT" panose="020B0502020104020203" pitchFamily="34" charset="0"/>
            </a:rPr>
            <a:t>Responsables (Equipo facilitador + consultores/as expertos/as)</a:t>
          </a:r>
        </a:p>
      </dsp:txBody>
      <dsp:txXfrm>
        <a:off x="3033274" y="457213"/>
        <a:ext cx="1377604" cy="826562"/>
      </dsp:txXfrm>
    </dsp:sp>
    <dsp:sp modelId="{9CEEC156-6639-4A97-A577-1D7F6687BF4F}">
      <dsp:nvSpPr>
        <dsp:cNvPr id="0" name=""/>
        <dsp:cNvSpPr/>
      </dsp:nvSpPr>
      <dsp:spPr>
        <a:xfrm>
          <a:off x="4548639" y="457213"/>
          <a:ext cx="1377604" cy="826562"/>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ES_tradnl" sz="1200" kern="1200" noProof="0" dirty="0">
              <a:solidFill>
                <a:srgbClr val="FFFFFF"/>
              </a:solidFill>
              <a:latin typeface="Gill Sans MT" panose="020B0502020104020203" pitchFamily="34" charset="0"/>
            </a:rPr>
            <a:t>Equipo de la organización que debe estar presente</a:t>
          </a:r>
        </a:p>
      </dsp:txBody>
      <dsp:txXfrm>
        <a:off x="4548639" y="457213"/>
        <a:ext cx="1377604" cy="826562"/>
      </dsp:txXfrm>
    </dsp:sp>
    <dsp:sp modelId="{E7E9C872-FBB4-42EB-9CA2-C2E1128114F9}">
      <dsp:nvSpPr>
        <dsp:cNvPr id="0" name=""/>
        <dsp:cNvSpPr/>
      </dsp:nvSpPr>
      <dsp:spPr>
        <a:xfrm>
          <a:off x="6064004" y="457213"/>
          <a:ext cx="1377604" cy="826562"/>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ES_tradnl" sz="1200" kern="1200" noProof="0" dirty="0">
              <a:solidFill>
                <a:srgbClr val="FFFFFF"/>
              </a:solidFill>
              <a:latin typeface="Gill Sans MT" panose="020B0502020104020203" pitchFamily="34" charset="0"/>
            </a:rPr>
            <a:t>Productos / Entregables por actividad</a:t>
          </a:r>
        </a:p>
      </dsp:txBody>
      <dsp:txXfrm>
        <a:off x="6064004" y="457213"/>
        <a:ext cx="1377604" cy="82656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223E3A-E295-4D23-884B-CDF99AC5AE6D}">
      <dsp:nvSpPr>
        <dsp:cNvPr id="0" name=""/>
        <dsp:cNvSpPr/>
      </dsp:nvSpPr>
      <dsp:spPr>
        <a:xfrm>
          <a:off x="774699" y="0"/>
          <a:ext cx="3581400" cy="3581400"/>
        </a:xfrm>
        <a:prstGeom prst="quadArrow">
          <a:avLst>
            <a:gd name="adj1" fmla="val 2000"/>
            <a:gd name="adj2" fmla="val 4000"/>
            <a:gd name="adj3" fmla="val 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D864A65-19BE-42CF-9DCF-15DE0DB33126}">
      <dsp:nvSpPr>
        <dsp:cNvPr id="0" name=""/>
        <dsp:cNvSpPr/>
      </dsp:nvSpPr>
      <dsp:spPr>
        <a:xfrm>
          <a:off x="1007490" y="232791"/>
          <a:ext cx="1432560" cy="1432560"/>
        </a:xfrm>
        <a:prstGeom prst="roundRect">
          <a:avLst/>
        </a:prstGeom>
        <a:solidFill>
          <a:schemeClr val="accent1">
            <a:shade val="80000"/>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MX" sz="1400" kern="1200" dirty="0">
              <a:solidFill>
                <a:srgbClr val="FFFFFF"/>
              </a:solidFill>
            </a:rPr>
            <a:t>Fortalezas</a:t>
          </a:r>
        </a:p>
      </dsp:txBody>
      <dsp:txXfrm>
        <a:off x="1077422" y="302723"/>
        <a:ext cx="1292696" cy="1292696"/>
      </dsp:txXfrm>
    </dsp:sp>
    <dsp:sp modelId="{E448E337-1B49-42CB-94C4-DF352D3C750F}">
      <dsp:nvSpPr>
        <dsp:cNvPr id="0" name=""/>
        <dsp:cNvSpPr/>
      </dsp:nvSpPr>
      <dsp:spPr>
        <a:xfrm>
          <a:off x="2690748" y="232791"/>
          <a:ext cx="1432560" cy="1432560"/>
        </a:xfrm>
        <a:prstGeom prst="roundRect">
          <a:avLst/>
        </a:prstGeom>
        <a:solidFill>
          <a:schemeClr val="accent1">
            <a:shade val="80000"/>
            <a:hueOff val="269110"/>
            <a:satOff val="-29539"/>
            <a:lumOff val="14528"/>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MX" sz="1400" kern="1200" dirty="0">
              <a:solidFill>
                <a:srgbClr val="FFFFFF"/>
              </a:solidFill>
            </a:rPr>
            <a:t>Oportunidades</a:t>
          </a:r>
        </a:p>
      </dsp:txBody>
      <dsp:txXfrm>
        <a:off x="2760680" y="302723"/>
        <a:ext cx="1292696" cy="1292696"/>
      </dsp:txXfrm>
    </dsp:sp>
    <dsp:sp modelId="{B6E45B68-CA42-47D8-B0AE-0D3C1B4F5263}">
      <dsp:nvSpPr>
        <dsp:cNvPr id="0" name=""/>
        <dsp:cNvSpPr/>
      </dsp:nvSpPr>
      <dsp:spPr>
        <a:xfrm>
          <a:off x="1007490" y="1916049"/>
          <a:ext cx="1432560" cy="1432560"/>
        </a:xfrm>
        <a:prstGeom prst="roundRect">
          <a:avLst/>
        </a:prstGeom>
        <a:solidFill>
          <a:schemeClr val="accent1">
            <a:shade val="80000"/>
            <a:hueOff val="538220"/>
            <a:satOff val="-59077"/>
            <a:lumOff val="29057"/>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MX" sz="1400" kern="1200" dirty="0">
              <a:solidFill>
                <a:srgbClr val="FFFFFF"/>
              </a:solidFill>
            </a:rPr>
            <a:t>Debilidades</a:t>
          </a:r>
        </a:p>
      </dsp:txBody>
      <dsp:txXfrm>
        <a:off x="1077422" y="1985981"/>
        <a:ext cx="1292696" cy="1292696"/>
      </dsp:txXfrm>
    </dsp:sp>
    <dsp:sp modelId="{8A32A56B-1C35-4D41-B85C-7EBE2FFB060B}">
      <dsp:nvSpPr>
        <dsp:cNvPr id="0" name=""/>
        <dsp:cNvSpPr/>
      </dsp:nvSpPr>
      <dsp:spPr>
        <a:xfrm>
          <a:off x="2690748" y="1916049"/>
          <a:ext cx="1432560" cy="1432560"/>
        </a:xfrm>
        <a:prstGeom prst="roundRect">
          <a:avLst/>
        </a:prstGeom>
        <a:solidFill>
          <a:schemeClr val="accent1">
            <a:shade val="80000"/>
            <a:hueOff val="807329"/>
            <a:satOff val="-88616"/>
            <a:lumOff val="43585"/>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MX" sz="1400" kern="1200" dirty="0">
              <a:solidFill>
                <a:srgbClr val="FFFFFF"/>
              </a:solidFill>
            </a:rPr>
            <a:t>Amenazas</a:t>
          </a:r>
        </a:p>
      </dsp:txBody>
      <dsp:txXfrm>
        <a:off x="2760680" y="1985981"/>
        <a:ext cx="1292696" cy="1292696"/>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16" name="Shape 316"/>
          <p:cNvSpPr>
            <a:spLocks noGrp="1" noRot="1" noChangeAspect="1"/>
          </p:cNvSpPr>
          <p:nvPr>
            <p:ph type="sldImg"/>
          </p:nvPr>
        </p:nvSpPr>
        <p:spPr>
          <a:xfrm>
            <a:off x="1143000" y="685800"/>
            <a:ext cx="4572000" cy="3429000"/>
          </a:xfrm>
          <a:prstGeom prst="rect">
            <a:avLst/>
          </a:prstGeom>
        </p:spPr>
        <p:txBody>
          <a:bodyPr/>
          <a:lstStyle/>
          <a:p>
            <a:endParaRPr/>
          </a:p>
        </p:txBody>
      </p:sp>
      <p:sp>
        <p:nvSpPr>
          <p:cNvPr id="317" name="Shape 317"/>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defRPr sz="1200">
        <a:latin typeface="+mj-lt"/>
        <a:ea typeface="+mj-ea"/>
        <a:cs typeface="+mj-cs"/>
        <a:sym typeface="Calibri"/>
      </a:defRPr>
    </a:lvl1pPr>
    <a:lvl2pPr indent="228600" defTabSz="457200" latinLnBrk="0">
      <a:defRPr sz="1200">
        <a:latin typeface="+mj-lt"/>
        <a:ea typeface="+mj-ea"/>
        <a:cs typeface="+mj-cs"/>
        <a:sym typeface="Calibri"/>
      </a:defRPr>
    </a:lvl2pPr>
    <a:lvl3pPr indent="457200" defTabSz="457200" latinLnBrk="0">
      <a:defRPr sz="1200">
        <a:latin typeface="+mj-lt"/>
        <a:ea typeface="+mj-ea"/>
        <a:cs typeface="+mj-cs"/>
        <a:sym typeface="Calibri"/>
      </a:defRPr>
    </a:lvl3pPr>
    <a:lvl4pPr indent="685800" defTabSz="457200" latinLnBrk="0">
      <a:defRPr sz="1200">
        <a:latin typeface="+mj-lt"/>
        <a:ea typeface="+mj-ea"/>
        <a:cs typeface="+mj-cs"/>
        <a:sym typeface="Calibri"/>
      </a:defRPr>
    </a:lvl4pPr>
    <a:lvl5pPr indent="914400" defTabSz="457200" latinLnBrk="0">
      <a:defRPr sz="1200">
        <a:latin typeface="+mj-lt"/>
        <a:ea typeface="+mj-ea"/>
        <a:cs typeface="+mj-cs"/>
        <a:sym typeface="Calibri"/>
      </a:defRPr>
    </a:lvl5pPr>
    <a:lvl6pPr indent="1143000" defTabSz="457200" latinLnBrk="0">
      <a:defRPr sz="1200">
        <a:latin typeface="+mj-lt"/>
        <a:ea typeface="+mj-ea"/>
        <a:cs typeface="+mj-cs"/>
        <a:sym typeface="Calibri"/>
      </a:defRPr>
    </a:lvl6pPr>
    <a:lvl7pPr indent="1371600" defTabSz="457200" latinLnBrk="0">
      <a:defRPr sz="1200">
        <a:latin typeface="+mj-lt"/>
        <a:ea typeface="+mj-ea"/>
        <a:cs typeface="+mj-cs"/>
        <a:sym typeface="Calibri"/>
      </a:defRPr>
    </a:lvl7pPr>
    <a:lvl8pPr indent="1600200" defTabSz="457200" latinLnBrk="0">
      <a:defRPr sz="1200">
        <a:latin typeface="+mj-lt"/>
        <a:ea typeface="+mj-ea"/>
        <a:cs typeface="+mj-cs"/>
        <a:sym typeface="Calibri"/>
      </a:defRPr>
    </a:lvl8pPr>
    <a:lvl9pPr indent="1828800" defTabSz="457200" latinLnBrk="0">
      <a:defRPr sz="1200">
        <a:latin typeface="+mj-lt"/>
        <a:ea typeface="+mj-ea"/>
        <a:cs typeface="+mj-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4209620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10469883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Cover - Full Photo">
    <p:bg>
      <p:bgPr>
        <a:solidFill>
          <a:srgbClr val="000000"/>
        </a:solidFill>
        <a:effectLst/>
      </p:bgPr>
    </p:bg>
    <p:spTree>
      <p:nvGrpSpPr>
        <p:cNvPr id="1" name=""/>
        <p:cNvGrpSpPr/>
        <p:nvPr/>
      </p:nvGrpSpPr>
      <p:grpSpPr>
        <a:xfrm>
          <a:off x="0" y="0"/>
          <a:ext cx="0" cy="0"/>
          <a:chOff x="0" y="0"/>
          <a:chExt cx="0" cy="0"/>
        </a:xfrm>
      </p:grpSpPr>
      <p:grpSp>
        <p:nvGrpSpPr>
          <p:cNvPr id="14" name="Picture Placeholder 9"/>
          <p:cNvGrpSpPr/>
          <p:nvPr/>
        </p:nvGrpSpPr>
        <p:grpSpPr>
          <a:xfrm>
            <a:off x="152400" y="152398"/>
            <a:ext cx="8839200" cy="6555328"/>
            <a:chOff x="0" y="0"/>
            <a:chExt cx="8839200" cy="6555326"/>
          </a:xfrm>
        </p:grpSpPr>
        <p:sp>
          <p:nvSpPr>
            <p:cNvPr id="12" name="Rectángulo"/>
            <p:cNvSpPr/>
            <p:nvPr/>
          </p:nvSpPr>
          <p:spPr>
            <a:xfrm>
              <a:off x="0" y="0"/>
              <a:ext cx="8839200" cy="6555327"/>
            </a:xfrm>
            <a:prstGeom prst="rect">
              <a:avLst/>
            </a:prstGeom>
            <a:solidFill>
              <a:schemeClr val="accent5"/>
            </a:solidFill>
            <a:ln w="12700" cap="flat">
              <a:noFill/>
              <a:miter lim="400000"/>
            </a:ln>
            <a:effectLst/>
          </p:spPr>
          <p:txBody>
            <a:bodyPr wrap="square" lIns="45719" tIns="45719" rIns="45719" bIns="45719" numCol="1" anchor="ctr">
              <a:noAutofit/>
            </a:bodyPr>
            <a:lstStyle/>
            <a:p>
              <a:endParaRPr/>
            </a:p>
          </p:txBody>
        </p:sp>
        <p:pic>
          <p:nvPicPr>
            <p:cNvPr id="13" name="image1.jpeg" descr="image1.jpeg"/>
            <p:cNvPicPr>
              <a:picLocks noChangeAspect="1"/>
            </p:cNvPicPr>
            <p:nvPr/>
          </p:nvPicPr>
          <p:blipFill>
            <a:blip r:embed="rId2"/>
            <a:srcRect l="2241" b="2241"/>
            <a:stretch>
              <a:fillRect/>
            </a:stretch>
          </p:blipFill>
          <p:spPr>
            <a:xfrm>
              <a:off x="0" y="0"/>
              <a:ext cx="8839200" cy="6555327"/>
            </a:xfrm>
            <a:prstGeom prst="rect">
              <a:avLst/>
            </a:prstGeom>
            <a:ln w="12700" cap="flat">
              <a:noFill/>
              <a:miter lim="400000"/>
            </a:ln>
            <a:effectLst/>
          </p:spPr>
        </p:pic>
      </p:grpSp>
      <p:sp>
        <p:nvSpPr>
          <p:cNvPr id="15" name="Número de diapositiva"/>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t>‹#›</a:t>
            </a:fld>
            <a:endParaRPr/>
          </a:p>
        </p:txBody>
      </p:sp>
      <p:sp>
        <p:nvSpPr>
          <p:cNvPr id="16" name="Texto del título"/>
          <p:cNvSpPr txBox="1">
            <a:spLocks noGrp="1"/>
          </p:cNvSpPr>
          <p:nvPr>
            <p:ph type="title"/>
          </p:nvPr>
        </p:nvSpPr>
        <p:spPr>
          <a:xfrm>
            <a:off x="685800" y="2133600"/>
            <a:ext cx="5486400" cy="1600200"/>
          </a:xfrm>
          <a:prstGeom prst="rect">
            <a:avLst/>
          </a:prstGeom>
          <a:effectLst>
            <a:outerShdw blurRad="254000" dir="2700000" rotWithShape="0">
              <a:srgbClr val="000000">
                <a:alpha val="20000"/>
              </a:srgbClr>
            </a:outerShdw>
          </a:effectLst>
        </p:spPr>
        <p:txBody>
          <a:bodyPr/>
          <a:lstStyle>
            <a:lvl1pPr>
              <a:defRPr sz="1300">
                <a:solidFill>
                  <a:srgbClr val="FFFFFF"/>
                </a:solidFill>
              </a:defRPr>
            </a:lvl1pPr>
          </a:lstStyle>
          <a:p>
            <a:r>
              <a:t>Texto del título</a:t>
            </a:r>
          </a:p>
        </p:txBody>
      </p:sp>
      <p:sp>
        <p:nvSpPr>
          <p:cNvPr id="17" name="Nivel de texto 1…"/>
          <p:cNvSpPr txBox="1">
            <a:spLocks noGrp="1"/>
          </p:cNvSpPr>
          <p:nvPr>
            <p:ph type="body" sz="quarter" idx="1"/>
          </p:nvPr>
        </p:nvSpPr>
        <p:spPr>
          <a:xfrm>
            <a:off x="685800" y="4114800"/>
            <a:ext cx="3429000" cy="1600200"/>
          </a:xfrm>
          <a:prstGeom prst="rect">
            <a:avLst/>
          </a:prstGeom>
          <a:effectLst>
            <a:outerShdw blurRad="254000" dir="5400000" rotWithShape="0">
              <a:srgbClr val="000000">
                <a:alpha val="40000"/>
              </a:srgbClr>
            </a:outerShdw>
          </a:effectLst>
        </p:spPr>
        <p:txBody>
          <a:bodyPr/>
          <a:lstStyle>
            <a:lvl1pPr marL="0" indent="0">
              <a:buSzTx/>
              <a:buFontTx/>
              <a:buNone/>
              <a:defRPr sz="700">
                <a:solidFill>
                  <a:srgbClr val="FFFFFF"/>
                </a:solidFill>
              </a:defRPr>
            </a:lvl1pPr>
            <a:lvl2pPr marL="0" indent="192880">
              <a:buSzTx/>
              <a:buFontTx/>
              <a:buNone/>
              <a:defRPr sz="700">
                <a:solidFill>
                  <a:srgbClr val="FFFFFF"/>
                </a:solidFill>
              </a:defRPr>
            </a:lvl2pPr>
            <a:lvl3pPr marL="0" indent="385763">
              <a:buSzTx/>
              <a:buFontTx/>
              <a:buNone/>
              <a:defRPr sz="700">
                <a:solidFill>
                  <a:srgbClr val="FFFFFF"/>
                </a:solidFill>
              </a:defRPr>
            </a:lvl3pPr>
            <a:lvl4pPr marL="0" indent="578643">
              <a:buSzTx/>
              <a:buFontTx/>
              <a:buNone/>
              <a:defRPr sz="700">
                <a:solidFill>
                  <a:srgbClr val="FFFFFF"/>
                </a:solidFill>
              </a:defRPr>
            </a:lvl4pPr>
            <a:lvl5pPr marL="0" indent="771525">
              <a:buSzTx/>
              <a:buFontTx/>
              <a:buNone/>
              <a:defRPr sz="700">
                <a:solidFill>
                  <a:srgbClr val="FFFFFF"/>
                </a:solidFill>
              </a:defRPr>
            </a:lvl5pPr>
          </a:lstStyle>
          <a:p>
            <a:r>
              <a:t>Nivel de texto 1</a:t>
            </a:r>
          </a:p>
          <a:p>
            <a:pPr lvl="1"/>
            <a:r>
              <a:t>Nivel de texto 2</a:t>
            </a:r>
          </a:p>
          <a:p>
            <a:pPr lvl="2"/>
            <a:r>
              <a:t>Nivel de texto 3</a:t>
            </a:r>
          </a:p>
          <a:p>
            <a:pPr lvl="3"/>
            <a:r>
              <a:t>Nivel de texto 4</a:t>
            </a:r>
          </a:p>
          <a:p>
            <a:pPr lvl="4"/>
            <a:r>
              <a:t>Nivel de texto 5</a:t>
            </a:r>
          </a:p>
        </p:txBody>
      </p:sp>
      <p:sp>
        <p:nvSpPr>
          <p:cNvPr id="18" name="Straight Connector 13"/>
          <p:cNvSpPr/>
          <p:nvPr/>
        </p:nvSpPr>
        <p:spPr>
          <a:xfrm>
            <a:off x="761999" y="3886200"/>
            <a:ext cx="320041" cy="0"/>
          </a:xfrm>
          <a:prstGeom prst="line">
            <a:avLst/>
          </a:prstGeom>
          <a:ln w="19050">
            <a:solidFill>
              <a:srgbClr val="FFFFFF"/>
            </a:solidFill>
          </a:ln>
          <a:effectLst>
            <a:outerShdw blurRad="254000" dir="2700000" rotWithShape="0">
              <a:srgbClr val="000000">
                <a:alpha val="40000"/>
              </a:srgbClr>
            </a:outerShdw>
          </a:effectLst>
        </p:spPr>
        <p:txBody>
          <a:bodyPr lIns="45719" rIns="45719"/>
          <a:lstStyle/>
          <a:p>
            <a:endParaRPr/>
          </a:p>
        </p:txBody>
      </p:sp>
      <p:sp>
        <p:nvSpPr>
          <p:cNvPr id="19" name="Text Placeholder 4"/>
          <p:cNvSpPr>
            <a:spLocks noGrp="1"/>
          </p:cNvSpPr>
          <p:nvPr>
            <p:ph type="body" sz="quarter" idx="13"/>
          </p:nvPr>
        </p:nvSpPr>
        <p:spPr>
          <a:xfrm rot="16200000">
            <a:off x="7527666" y="1458279"/>
            <a:ext cx="2743201" cy="131447"/>
          </a:xfrm>
          <a:prstGeom prst="rect">
            <a:avLst/>
          </a:prstGeom>
        </p:spPr>
        <p:txBody>
          <a:bodyPr/>
          <a:lstStyle/>
          <a:p>
            <a:pPr marL="0" indent="0" algn="r">
              <a:buSzTx/>
              <a:buFontTx/>
              <a:buNone/>
              <a:defRPr sz="200">
                <a:solidFill>
                  <a:srgbClr val="FFFFFF"/>
                </a:solidFill>
              </a:defRPr>
            </a:pPr>
            <a:endParaRPr/>
          </a:p>
        </p:txBody>
      </p:sp>
      <p:pic>
        <p:nvPicPr>
          <p:cNvPr id="20" name="Picture 14" descr="Picture 14"/>
          <p:cNvPicPr>
            <a:picLocks noChangeAspect="1"/>
          </p:cNvPicPr>
          <p:nvPr/>
        </p:nvPicPr>
        <p:blipFill>
          <a:blip r:embed="rId3"/>
          <a:stretch>
            <a:fillRect/>
          </a:stretch>
        </p:blipFill>
        <p:spPr>
          <a:xfrm>
            <a:off x="683805" y="685800"/>
            <a:ext cx="1828801" cy="544011"/>
          </a:xfrm>
          <a:prstGeom prst="rect">
            <a:avLst/>
          </a:prstGeom>
          <a:ln w="12700">
            <a:miter lim="400000"/>
          </a:ln>
          <a:effectLst>
            <a:outerShdw blurRad="254000" dir="2700000" rotWithShape="0">
              <a:srgbClr val="000000">
                <a:alpha val="20000"/>
              </a:srgbClr>
            </a:outerShdw>
          </a:effectLst>
        </p:spPr>
      </p:pic>
      <p:grpSp>
        <p:nvGrpSpPr>
          <p:cNvPr id="23" name="Rounded Rectangle 17"/>
          <p:cNvGrpSpPr/>
          <p:nvPr/>
        </p:nvGrpSpPr>
        <p:grpSpPr>
          <a:xfrm>
            <a:off x="5159635" y="4669668"/>
            <a:ext cx="3396735" cy="852899"/>
            <a:chOff x="0" y="0"/>
            <a:chExt cx="3396734" cy="852898"/>
          </a:xfrm>
        </p:grpSpPr>
        <p:sp>
          <p:nvSpPr>
            <p:cNvPr id="21" name="Rectángulo redondeado"/>
            <p:cNvSpPr/>
            <p:nvPr/>
          </p:nvSpPr>
          <p:spPr>
            <a:xfrm>
              <a:off x="0" y="0"/>
              <a:ext cx="3396735" cy="852899"/>
            </a:xfrm>
            <a:prstGeom prst="roundRect">
              <a:avLst>
                <a:gd name="adj" fmla="val 4893"/>
              </a:avLst>
            </a:prstGeom>
            <a:solidFill>
              <a:srgbClr val="FFFFFF">
                <a:alpha val="80000"/>
              </a:srgbClr>
            </a:solidFill>
            <a:ln w="6350" cap="flat">
              <a:solidFill>
                <a:schemeClr val="accent3"/>
              </a:solidFill>
              <a:prstDash val="solid"/>
              <a:round/>
            </a:ln>
            <a:effectLst/>
          </p:spPr>
          <p:txBody>
            <a:bodyPr wrap="square" lIns="45719" tIns="45719" rIns="45719" bIns="45719" numCol="1" anchor="ctr">
              <a:noAutofit/>
            </a:bodyPr>
            <a:lstStyle/>
            <a:p>
              <a:pPr>
                <a:spcBef>
                  <a:spcPts val="200"/>
                </a:spcBef>
                <a:defRPr>
                  <a:solidFill>
                    <a:srgbClr val="FFFFFF"/>
                  </a:solidFill>
                </a:defRPr>
              </a:pPr>
              <a:endParaRPr/>
            </a:p>
          </p:txBody>
        </p:sp>
        <p:sp>
          <p:nvSpPr>
            <p:cNvPr id="22" name="To change this cover photo:…"/>
            <p:cNvSpPr txBox="1"/>
            <p:nvPr/>
          </p:nvSpPr>
          <p:spPr>
            <a:xfrm>
              <a:off x="12223" y="70372"/>
              <a:ext cx="3372288" cy="71215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8576" tIns="38576" rIns="38576" bIns="38576" numCol="1" anchor="ctr">
              <a:spAutoFit/>
            </a:bodyPr>
            <a:lstStyle/>
            <a:p>
              <a:pPr indent="24779">
                <a:spcBef>
                  <a:spcPts val="200"/>
                </a:spcBef>
                <a:defRPr sz="400"/>
              </a:pPr>
              <a:r>
                <a:t>To change this cover photo: </a:t>
              </a:r>
              <a:endParaRPr>
                <a:solidFill>
                  <a:srgbClr val="FFFFFF"/>
                </a:solidFill>
              </a:endParaRPr>
            </a:p>
            <a:p>
              <a:pPr marL="72331" indent="-47551">
                <a:spcBef>
                  <a:spcPts val="200"/>
                </a:spcBef>
                <a:buSzPct val="100000"/>
                <a:buFont typeface="Arial"/>
                <a:buChar char="•"/>
                <a:defRPr sz="400"/>
              </a:pPr>
              <a:r>
                <a:t>Click on View &gt; Slide Master.</a:t>
              </a:r>
              <a:endParaRPr>
                <a:solidFill>
                  <a:srgbClr val="FFFFFF"/>
                </a:solidFill>
              </a:endParaRPr>
            </a:p>
            <a:p>
              <a:pPr marL="72331" indent="-47551">
                <a:spcBef>
                  <a:spcPts val="200"/>
                </a:spcBef>
                <a:buSzPct val="100000"/>
                <a:buFont typeface="Arial"/>
                <a:buChar char="•"/>
                <a:defRPr sz="400"/>
              </a:pPr>
              <a:r>
                <a:t>Right click on this photo &gt; Change Picture… &gt; Choose a Picture &gt; Insert.</a:t>
              </a:r>
            </a:p>
            <a:p>
              <a:pPr marL="72331" indent="-47551">
                <a:spcBef>
                  <a:spcPts val="200"/>
                </a:spcBef>
                <a:buSzPct val="100000"/>
                <a:buFont typeface="Arial"/>
                <a:buChar char="•"/>
                <a:defRPr sz="400"/>
              </a:pPr>
              <a:r>
                <a:t>Click on Picture Tools tab &gt; Crop &gt; drag straight cropping handles to inside edges of white frame. You can resize the photo within shape, while locking the photo’s aspect ratio, by holding shift key and dragging the photo’s round corner handle. You can also use the mouse to drag the photo to desired position within the shape. Click outside the photo.</a:t>
              </a:r>
              <a:endParaRPr>
                <a:solidFill>
                  <a:srgbClr val="FFFFFF"/>
                </a:solidFill>
              </a:endParaRPr>
            </a:p>
            <a:p>
              <a:pPr marL="72331" indent="-47551">
                <a:spcBef>
                  <a:spcPts val="200"/>
                </a:spcBef>
                <a:buSzPct val="100000"/>
                <a:buFont typeface="Arial"/>
                <a:buChar char="•"/>
                <a:defRPr sz="400"/>
              </a:pPr>
              <a:r>
                <a:t>Add photo credit to the text box at top right of page.</a:t>
              </a:r>
              <a:endParaRPr>
                <a:solidFill>
                  <a:srgbClr val="FFFFFF"/>
                </a:solidFill>
              </a:endParaRPr>
            </a:p>
            <a:p>
              <a:pPr marL="72331" indent="-47551">
                <a:spcBef>
                  <a:spcPts val="200"/>
                </a:spcBef>
                <a:buSzPct val="100000"/>
                <a:buFont typeface="Arial"/>
                <a:buChar char="•"/>
                <a:defRPr sz="400"/>
              </a:pPr>
              <a:r>
                <a:t>Delete this instruction text box.</a:t>
              </a:r>
            </a:p>
          </p:txBody>
        </p:sp>
      </p:gr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Red/White 2 Content">
    <p:bg>
      <p:bgPr>
        <a:solidFill>
          <a:srgbClr val="FFFFFF"/>
        </a:solidFill>
        <a:effectLst/>
      </p:bgPr>
    </p:bg>
    <p:spTree>
      <p:nvGrpSpPr>
        <p:cNvPr id="1" name=""/>
        <p:cNvGrpSpPr/>
        <p:nvPr/>
      </p:nvGrpSpPr>
      <p:grpSpPr>
        <a:xfrm>
          <a:off x="0" y="0"/>
          <a:ext cx="0" cy="0"/>
          <a:chOff x="0" y="0"/>
          <a:chExt cx="0" cy="0"/>
        </a:xfrm>
      </p:grpSpPr>
      <p:sp>
        <p:nvSpPr>
          <p:cNvPr id="119" name="Nivel de texto 1…"/>
          <p:cNvSpPr txBox="1">
            <a:spLocks noGrp="1"/>
          </p:cNvSpPr>
          <p:nvPr>
            <p:ph type="body" sz="half" idx="1"/>
          </p:nvPr>
        </p:nvSpPr>
        <p:spPr>
          <a:xfrm>
            <a:off x="686104" y="1600200"/>
            <a:ext cx="3809697" cy="4572000"/>
          </a:xfrm>
          <a:prstGeom prst="rect">
            <a:avLst/>
          </a:prstGeom>
        </p:spPr>
        <p:txBody>
          <a:bodyPr/>
          <a:lstStyle>
            <a:lvl1pPr>
              <a:defRPr>
                <a:solidFill>
                  <a:schemeClr val="accent3"/>
                </a:solidFill>
              </a:defRPr>
            </a:lvl1pPr>
            <a:lvl2pPr marL="302526" indent="-110984">
              <a:defRPr>
                <a:solidFill>
                  <a:schemeClr val="accent3"/>
                </a:solidFill>
              </a:defRPr>
            </a:lvl2pPr>
            <a:lvl3pPr marL="418133" indent="-129481">
              <a:defRPr>
                <a:solidFill>
                  <a:schemeClr val="accent3"/>
                </a:solidFill>
              </a:defRPr>
            </a:lvl3pPr>
            <a:lvl4pPr marL="542210" indent="-156448">
              <a:defRPr>
                <a:solidFill>
                  <a:schemeClr val="accent3"/>
                </a:solidFill>
              </a:defRPr>
            </a:lvl4pPr>
            <a:lvl5pPr marL="562124" indent="-129481">
              <a:defRPr>
                <a:solidFill>
                  <a:schemeClr val="accent3"/>
                </a:solidFill>
              </a:defRPr>
            </a:lvl5pPr>
          </a:lstStyle>
          <a:p>
            <a:r>
              <a:t>Nivel de texto 1</a:t>
            </a:r>
          </a:p>
          <a:p>
            <a:pPr lvl="1"/>
            <a:r>
              <a:t>Nivel de texto 2</a:t>
            </a:r>
          </a:p>
          <a:p>
            <a:pPr lvl="2"/>
            <a:r>
              <a:t>Nivel de texto 3</a:t>
            </a:r>
          </a:p>
          <a:p>
            <a:pPr lvl="3"/>
            <a:r>
              <a:t>Nivel de texto 4</a:t>
            </a:r>
          </a:p>
          <a:p>
            <a:pPr lvl="4"/>
            <a:r>
              <a:t>Nivel de texto 5</a:t>
            </a:r>
          </a:p>
        </p:txBody>
      </p:sp>
      <p:sp>
        <p:nvSpPr>
          <p:cNvPr id="120" name="Número de diapositiva"/>
          <p:cNvSpPr txBox="1">
            <a:spLocks noGrp="1"/>
          </p:cNvSpPr>
          <p:nvPr>
            <p:ph type="sldNum" sz="quarter" idx="2"/>
          </p:nvPr>
        </p:nvSpPr>
        <p:spPr>
          <a:xfrm>
            <a:off x="8862060" y="6558915"/>
            <a:ext cx="129540" cy="127001"/>
          </a:xfrm>
          <a:prstGeom prst="rect">
            <a:avLst/>
          </a:prstGeom>
        </p:spPr>
        <p:txBody>
          <a:bodyPr/>
          <a:lstStyle/>
          <a:p>
            <a:fld id="{86CB4B4D-7CA3-9044-876B-883B54F8677D}" type="slidenum">
              <a:t>‹#›</a:t>
            </a:fld>
            <a:endParaRPr/>
          </a:p>
        </p:txBody>
      </p:sp>
      <p:sp>
        <p:nvSpPr>
          <p:cNvPr id="121" name="Texto del título"/>
          <p:cNvSpPr txBox="1">
            <a:spLocks noGrp="1"/>
          </p:cNvSpPr>
          <p:nvPr>
            <p:ph type="title"/>
          </p:nvPr>
        </p:nvSpPr>
        <p:spPr>
          <a:prstGeom prst="rect">
            <a:avLst/>
          </a:prstGeom>
        </p:spPr>
        <p:txBody>
          <a:bodyPr/>
          <a:lstStyle/>
          <a:p>
            <a:r>
              <a:t>Texto del título</a:t>
            </a: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Red/White 3 Content">
    <p:bg>
      <p:bgPr>
        <a:solidFill>
          <a:srgbClr val="FFFFFF"/>
        </a:solidFill>
        <a:effectLst/>
      </p:bgPr>
    </p:bg>
    <p:spTree>
      <p:nvGrpSpPr>
        <p:cNvPr id="1" name=""/>
        <p:cNvGrpSpPr/>
        <p:nvPr/>
      </p:nvGrpSpPr>
      <p:grpSpPr>
        <a:xfrm>
          <a:off x="0" y="0"/>
          <a:ext cx="0" cy="0"/>
          <a:chOff x="0" y="0"/>
          <a:chExt cx="0" cy="0"/>
        </a:xfrm>
      </p:grpSpPr>
      <p:sp>
        <p:nvSpPr>
          <p:cNvPr id="128" name="Nivel de texto 1…"/>
          <p:cNvSpPr txBox="1">
            <a:spLocks noGrp="1"/>
          </p:cNvSpPr>
          <p:nvPr>
            <p:ph type="body" sz="quarter" idx="1"/>
          </p:nvPr>
        </p:nvSpPr>
        <p:spPr>
          <a:xfrm>
            <a:off x="686104" y="1600200"/>
            <a:ext cx="2514296" cy="4572000"/>
          </a:xfrm>
          <a:prstGeom prst="rect">
            <a:avLst/>
          </a:prstGeom>
        </p:spPr>
        <p:txBody>
          <a:bodyPr/>
          <a:lstStyle>
            <a:lvl1pPr>
              <a:defRPr>
                <a:solidFill>
                  <a:schemeClr val="accent3"/>
                </a:solidFill>
              </a:defRPr>
            </a:lvl1pPr>
            <a:lvl2pPr marL="302526" indent="-110984">
              <a:defRPr>
                <a:solidFill>
                  <a:schemeClr val="accent3"/>
                </a:solidFill>
              </a:defRPr>
            </a:lvl2pPr>
            <a:lvl3pPr marL="418133" indent="-129481">
              <a:defRPr>
                <a:solidFill>
                  <a:schemeClr val="accent3"/>
                </a:solidFill>
              </a:defRPr>
            </a:lvl3pPr>
            <a:lvl4pPr marL="542210" indent="-156448">
              <a:defRPr>
                <a:solidFill>
                  <a:schemeClr val="accent3"/>
                </a:solidFill>
              </a:defRPr>
            </a:lvl4pPr>
            <a:lvl5pPr marL="562124" indent="-129481">
              <a:defRPr>
                <a:solidFill>
                  <a:schemeClr val="accent3"/>
                </a:solidFill>
              </a:defRPr>
            </a:lvl5pPr>
          </a:lstStyle>
          <a:p>
            <a:r>
              <a:t>Nivel de texto 1</a:t>
            </a:r>
          </a:p>
          <a:p>
            <a:pPr lvl="1"/>
            <a:r>
              <a:t>Nivel de texto 2</a:t>
            </a:r>
          </a:p>
          <a:p>
            <a:pPr lvl="2"/>
            <a:r>
              <a:t>Nivel de texto 3</a:t>
            </a:r>
          </a:p>
          <a:p>
            <a:pPr lvl="3"/>
            <a:r>
              <a:t>Nivel de texto 4</a:t>
            </a:r>
          </a:p>
          <a:p>
            <a:pPr lvl="4"/>
            <a:r>
              <a:t>Nivel de texto 5</a:t>
            </a:r>
          </a:p>
        </p:txBody>
      </p:sp>
      <p:sp>
        <p:nvSpPr>
          <p:cNvPr id="129" name="Número de diapositiva"/>
          <p:cNvSpPr txBox="1">
            <a:spLocks noGrp="1"/>
          </p:cNvSpPr>
          <p:nvPr>
            <p:ph type="sldNum" sz="quarter" idx="2"/>
          </p:nvPr>
        </p:nvSpPr>
        <p:spPr>
          <a:xfrm>
            <a:off x="8862060" y="6558915"/>
            <a:ext cx="129540" cy="127001"/>
          </a:xfrm>
          <a:prstGeom prst="rect">
            <a:avLst/>
          </a:prstGeom>
        </p:spPr>
        <p:txBody>
          <a:bodyPr/>
          <a:lstStyle/>
          <a:p>
            <a:fld id="{86CB4B4D-7CA3-9044-876B-883B54F8677D}" type="slidenum">
              <a:t>‹#›</a:t>
            </a:fld>
            <a:endParaRPr/>
          </a:p>
        </p:txBody>
      </p:sp>
      <p:sp>
        <p:nvSpPr>
          <p:cNvPr id="130" name="Texto del título"/>
          <p:cNvSpPr txBox="1">
            <a:spLocks noGrp="1"/>
          </p:cNvSpPr>
          <p:nvPr>
            <p:ph type="title"/>
          </p:nvPr>
        </p:nvSpPr>
        <p:spPr>
          <a:prstGeom prst="rect">
            <a:avLst/>
          </a:prstGeom>
        </p:spPr>
        <p:txBody>
          <a:bodyPr/>
          <a:lstStyle/>
          <a:p>
            <a:r>
              <a:t>Texto del título</a:t>
            </a: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Red/White 1 Content + Bottom Photo">
    <p:bg>
      <p:bgPr>
        <a:solidFill>
          <a:srgbClr val="FFFFFF"/>
        </a:solidFill>
        <a:effectLst/>
      </p:bgPr>
    </p:bg>
    <p:spTree>
      <p:nvGrpSpPr>
        <p:cNvPr id="1" name=""/>
        <p:cNvGrpSpPr/>
        <p:nvPr/>
      </p:nvGrpSpPr>
      <p:grpSpPr>
        <a:xfrm>
          <a:off x="0" y="0"/>
          <a:ext cx="0" cy="0"/>
          <a:chOff x="0" y="0"/>
          <a:chExt cx="0" cy="0"/>
        </a:xfrm>
      </p:grpSpPr>
      <p:sp>
        <p:nvSpPr>
          <p:cNvPr id="137" name="Picture Placeholder 3"/>
          <p:cNvSpPr>
            <a:spLocks noGrp="1"/>
          </p:cNvSpPr>
          <p:nvPr>
            <p:ph type="pic" idx="13"/>
          </p:nvPr>
        </p:nvSpPr>
        <p:spPr>
          <a:xfrm>
            <a:off x="152400" y="3429000"/>
            <a:ext cx="8839200" cy="3276600"/>
          </a:xfrm>
          <a:prstGeom prst="rect">
            <a:avLst/>
          </a:prstGeom>
        </p:spPr>
        <p:txBody>
          <a:bodyPr lIns="91439" rIns="91439">
            <a:noAutofit/>
          </a:bodyPr>
          <a:lstStyle/>
          <a:p>
            <a:endParaRPr/>
          </a:p>
        </p:txBody>
      </p:sp>
      <p:sp>
        <p:nvSpPr>
          <p:cNvPr id="138" name="Nivel de texto 1…"/>
          <p:cNvSpPr txBox="1">
            <a:spLocks noGrp="1"/>
          </p:cNvSpPr>
          <p:nvPr>
            <p:ph type="body" sz="quarter" idx="1"/>
          </p:nvPr>
        </p:nvSpPr>
        <p:spPr>
          <a:xfrm>
            <a:off x="685800" y="1600200"/>
            <a:ext cx="7772400" cy="1600200"/>
          </a:xfrm>
          <a:prstGeom prst="rect">
            <a:avLst/>
          </a:prstGeom>
        </p:spPr>
        <p:txBody>
          <a:bodyPr/>
          <a:lstStyle>
            <a:lvl1pPr>
              <a:defRPr>
                <a:solidFill>
                  <a:schemeClr val="accent3"/>
                </a:solidFill>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stStyle>
          <a:p>
            <a:r>
              <a:t>Nivel de texto 1</a:t>
            </a:r>
          </a:p>
          <a:p>
            <a:pPr lvl="1"/>
            <a:r>
              <a:t>Nivel de texto 2</a:t>
            </a:r>
          </a:p>
          <a:p>
            <a:pPr lvl="2"/>
            <a:r>
              <a:t>Nivel de texto 3</a:t>
            </a:r>
          </a:p>
          <a:p>
            <a:pPr lvl="3"/>
            <a:r>
              <a:t>Nivel de texto 4</a:t>
            </a:r>
          </a:p>
          <a:p>
            <a:pPr lvl="4"/>
            <a:r>
              <a:t>Nivel de texto 5</a:t>
            </a:r>
          </a:p>
        </p:txBody>
      </p:sp>
      <p:sp>
        <p:nvSpPr>
          <p:cNvPr id="139" name="Número de diapositiva"/>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t>‹#›</a:t>
            </a:fld>
            <a:endParaRPr/>
          </a:p>
        </p:txBody>
      </p:sp>
      <p:sp>
        <p:nvSpPr>
          <p:cNvPr id="140" name="Texto del título"/>
          <p:cNvSpPr txBox="1">
            <a:spLocks noGrp="1"/>
          </p:cNvSpPr>
          <p:nvPr>
            <p:ph type="title"/>
          </p:nvPr>
        </p:nvSpPr>
        <p:spPr>
          <a:prstGeom prst="rect">
            <a:avLst/>
          </a:prstGeom>
        </p:spPr>
        <p:txBody>
          <a:bodyPr/>
          <a:lstStyle/>
          <a:p>
            <a:r>
              <a:t>Texto del título</a:t>
            </a:r>
          </a:p>
        </p:txBody>
      </p:sp>
      <p:sp>
        <p:nvSpPr>
          <p:cNvPr id="141" name="Text Placeholder 4"/>
          <p:cNvSpPr>
            <a:spLocks noGrp="1"/>
          </p:cNvSpPr>
          <p:nvPr>
            <p:ph type="body" sz="quarter" idx="14"/>
          </p:nvPr>
        </p:nvSpPr>
        <p:spPr>
          <a:xfrm rot="16200000">
            <a:off x="7527666" y="4734879"/>
            <a:ext cx="2743201" cy="131447"/>
          </a:xfrm>
          <a:prstGeom prst="rect">
            <a:avLst/>
          </a:prstGeom>
        </p:spPr>
        <p:txBody>
          <a:bodyPr/>
          <a:lstStyle/>
          <a:p>
            <a:pPr marL="0" indent="0" algn="r">
              <a:buSzTx/>
              <a:buFontTx/>
              <a:buNone/>
              <a:defRPr sz="200">
                <a:solidFill>
                  <a:srgbClr val="FFFFFF"/>
                </a:solidFill>
              </a:defRPr>
            </a:pPr>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Red/White 1 Content + Right Photo">
    <p:bg>
      <p:bgPr>
        <a:solidFill>
          <a:srgbClr val="FFFFFF"/>
        </a:solidFill>
        <a:effectLst/>
      </p:bgPr>
    </p:bg>
    <p:spTree>
      <p:nvGrpSpPr>
        <p:cNvPr id="1" name=""/>
        <p:cNvGrpSpPr/>
        <p:nvPr/>
      </p:nvGrpSpPr>
      <p:grpSpPr>
        <a:xfrm>
          <a:off x="0" y="0"/>
          <a:ext cx="0" cy="0"/>
          <a:chOff x="0" y="0"/>
          <a:chExt cx="0" cy="0"/>
        </a:xfrm>
      </p:grpSpPr>
      <p:sp>
        <p:nvSpPr>
          <p:cNvPr id="148" name="Picture Placeholder 3"/>
          <p:cNvSpPr>
            <a:spLocks noGrp="1"/>
          </p:cNvSpPr>
          <p:nvPr>
            <p:ph type="pic" idx="13"/>
          </p:nvPr>
        </p:nvSpPr>
        <p:spPr>
          <a:xfrm>
            <a:off x="4572000" y="152400"/>
            <a:ext cx="4419600" cy="6553200"/>
          </a:xfrm>
          <a:prstGeom prst="rect">
            <a:avLst/>
          </a:prstGeom>
        </p:spPr>
        <p:txBody>
          <a:bodyPr lIns="91439" rIns="91439">
            <a:noAutofit/>
          </a:bodyPr>
          <a:lstStyle/>
          <a:p>
            <a:endParaRPr/>
          </a:p>
        </p:txBody>
      </p:sp>
      <p:sp>
        <p:nvSpPr>
          <p:cNvPr id="149" name="Número de diapositiva"/>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t>‹#›</a:t>
            </a:fld>
            <a:endParaRPr/>
          </a:p>
        </p:txBody>
      </p:sp>
      <p:sp>
        <p:nvSpPr>
          <p:cNvPr id="150" name="Nivel de texto 1…"/>
          <p:cNvSpPr txBox="1">
            <a:spLocks noGrp="1"/>
          </p:cNvSpPr>
          <p:nvPr>
            <p:ph type="body" sz="half" idx="1"/>
          </p:nvPr>
        </p:nvSpPr>
        <p:spPr>
          <a:xfrm>
            <a:off x="685800" y="2057401"/>
            <a:ext cx="3657600" cy="4114800"/>
          </a:xfrm>
          <a:prstGeom prst="rect">
            <a:avLst/>
          </a:prstGeom>
        </p:spPr>
        <p:txBody>
          <a:bodyPr/>
          <a:lstStyle>
            <a:lvl1pPr>
              <a:defRPr>
                <a:solidFill>
                  <a:schemeClr val="accent3"/>
                </a:solidFill>
              </a:defRPr>
            </a:lvl1pPr>
            <a:lvl2pPr marL="302526" indent="-110984">
              <a:defRPr>
                <a:solidFill>
                  <a:schemeClr val="accent3"/>
                </a:solidFill>
              </a:defRPr>
            </a:lvl2pPr>
            <a:lvl3pPr marL="418133" indent="-129481">
              <a:defRPr>
                <a:solidFill>
                  <a:schemeClr val="accent3"/>
                </a:solidFill>
              </a:defRPr>
            </a:lvl3pPr>
            <a:lvl4pPr marL="542210" indent="-156448">
              <a:defRPr>
                <a:solidFill>
                  <a:schemeClr val="accent3"/>
                </a:solidFill>
              </a:defRPr>
            </a:lvl4pPr>
            <a:lvl5pPr>
              <a:defRPr>
                <a:solidFill>
                  <a:schemeClr val="accent3"/>
                </a:solidFill>
              </a:defRPr>
            </a:lvl5pPr>
          </a:lstStyle>
          <a:p>
            <a:r>
              <a:t>Nivel de texto 1</a:t>
            </a:r>
          </a:p>
          <a:p>
            <a:pPr lvl="1"/>
            <a:r>
              <a:t>Nivel de texto 2</a:t>
            </a:r>
          </a:p>
          <a:p>
            <a:pPr lvl="2"/>
            <a:r>
              <a:t>Nivel de texto 3</a:t>
            </a:r>
          </a:p>
          <a:p>
            <a:pPr lvl="3"/>
            <a:r>
              <a:t>Nivel de texto 4</a:t>
            </a:r>
          </a:p>
          <a:p>
            <a:pPr lvl="4"/>
            <a:r>
              <a:t>Nivel de texto 5</a:t>
            </a:r>
          </a:p>
        </p:txBody>
      </p:sp>
      <p:sp>
        <p:nvSpPr>
          <p:cNvPr id="151" name="Texto del título"/>
          <p:cNvSpPr txBox="1">
            <a:spLocks noGrp="1"/>
          </p:cNvSpPr>
          <p:nvPr>
            <p:ph type="title"/>
          </p:nvPr>
        </p:nvSpPr>
        <p:spPr>
          <a:xfrm>
            <a:off x="685801" y="1524046"/>
            <a:ext cx="3657297" cy="274050"/>
          </a:xfrm>
          <a:prstGeom prst="rect">
            <a:avLst/>
          </a:prstGeom>
        </p:spPr>
        <p:txBody>
          <a:bodyPr/>
          <a:lstStyle/>
          <a:p>
            <a:r>
              <a:t>Texto del título</a:t>
            </a:r>
          </a:p>
        </p:txBody>
      </p:sp>
      <p:sp>
        <p:nvSpPr>
          <p:cNvPr id="152" name="Text Placeholder 4"/>
          <p:cNvSpPr>
            <a:spLocks noGrp="1"/>
          </p:cNvSpPr>
          <p:nvPr>
            <p:ph type="body" sz="quarter" idx="14"/>
          </p:nvPr>
        </p:nvSpPr>
        <p:spPr>
          <a:xfrm rot="16200000">
            <a:off x="7527666" y="1458279"/>
            <a:ext cx="2743201" cy="131447"/>
          </a:xfrm>
          <a:prstGeom prst="rect">
            <a:avLst/>
          </a:prstGeom>
        </p:spPr>
        <p:txBody>
          <a:bodyPr/>
          <a:lstStyle/>
          <a:p>
            <a:pPr marL="0" indent="0" algn="r">
              <a:buSzTx/>
              <a:buFontTx/>
              <a:buNone/>
              <a:defRPr sz="200">
                <a:solidFill>
                  <a:srgbClr val="FFFFFF"/>
                </a:solidFill>
              </a:defRPr>
            </a:pPr>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Red/White Title Only">
    <p:bg>
      <p:bgPr>
        <a:solidFill>
          <a:srgbClr val="FFFFFF"/>
        </a:solidFill>
        <a:effectLst/>
      </p:bgPr>
    </p:bg>
    <p:spTree>
      <p:nvGrpSpPr>
        <p:cNvPr id="1" name=""/>
        <p:cNvGrpSpPr/>
        <p:nvPr/>
      </p:nvGrpSpPr>
      <p:grpSpPr>
        <a:xfrm>
          <a:off x="0" y="0"/>
          <a:ext cx="0" cy="0"/>
          <a:chOff x="0" y="0"/>
          <a:chExt cx="0" cy="0"/>
        </a:xfrm>
      </p:grpSpPr>
      <p:sp>
        <p:nvSpPr>
          <p:cNvPr id="159" name="Picture Placeholder 3"/>
          <p:cNvSpPr>
            <a:spLocks noGrp="1"/>
          </p:cNvSpPr>
          <p:nvPr>
            <p:ph type="pic" idx="13"/>
          </p:nvPr>
        </p:nvSpPr>
        <p:spPr>
          <a:xfrm>
            <a:off x="152400" y="152400"/>
            <a:ext cx="4419600" cy="6553200"/>
          </a:xfrm>
          <a:prstGeom prst="rect">
            <a:avLst/>
          </a:prstGeom>
        </p:spPr>
        <p:txBody>
          <a:bodyPr lIns="91439" rIns="91439">
            <a:noAutofit/>
          </a:bodyPr>
          <a:lstStyle/>
          <a:p>
            <a:endParaRPr/>
          </a:p>
        </p:txBody>
      </p:sp>
      <p:sp>
        <p:nvSpPr>
          <p:cNvPr id="160" name="Número de diapositiva"/>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161" name="Nivel de texto 1…"/>
          <p:cNvSpPr txBox="1">
            <a:spLocks noGrp="1"/>
          </p:cNvSpPr>
          <p:nvPr>
            <p:ph type="body" sz="quarter" idx="1"/>
          </p:nvPr>
        </p:nvSpPr>
        <p:spPr>
          <a:xfrm rot="16200000">
            <a:off x="3108067" y="1458279"/>
            <a:ext cx="2743201" cy="131447"/>
          </a:xfrm>
          <a:prstGeom prst="rect">
            <a:avLst/>
          </a:prstGeom>
        </p:spPr>
        <p:txBody>
          <a:bodyPr/>
          <a:lstStyle>
            <a:lvl1pPr marL="0" indent="0" algn="r">
              <a:buSzTx/>
              <a:buFontTx/>
              <a:buNone/>
              <a:defRPr sz="200">
                <a:solidFill>
                  <a:srgbClr val="FFFFFF"/>
                </a:solidFill>
              </a:defRPr>
            </a:lvl1pPr>
            <a:lvl2pPr marL="0" indent="97110" algn="r">
              <a:buSzTx/>
              <a:buFontTx/>
              <a:buNone/>
              <a:defRPr sz="200">
                <a:solidFill>
                  <a:srgbClr val="FFFFFF"/>
                </a:solidFill>
              </a:defRPr>
            </a:lvl2pPr>
            <a:lvl3pPr marL="0" indent="194221" algn="r">
              <a:buSzTx/>
              <a:buFontTx/>
              <a:buNone/>
              <a:defRPr sz="200">
                <a:solidFill>
                  <a:srgbClr val="FFFFFF"/>
                </a:solidFill>
              </a:defRPr>
            </a:lvl3pPr>
            <a:lvl4pPr marL="0" indent="288652" algn="r">
              <a:buSzTx/>
              <a:buFontTx/>
              <a:buNone/>
              <a:defRPr sz="200">
                <a:solidFill>
                  <a:srgbClr val="FFFFFF"/>
                </a:solidFill>
              </a:defRPr>
            </a:lvl4pPr>
            <a:lvl5pPr marL="0" indent="432643" algn="r">
              <a:buSzTx/>
              <a:buFontTx/>
              <a:buNone/>
              <a:defRPr sz="200">
                <a:solidFill>
                  <a:srgbClr val="FFFFFF"/>
                </a:solidFill>
              </a:defRPr>
            </a:lvl5pPr>
          </a:lstStyle>
          <a:p>
            <a:r>
              <a:t>Nivel de texto 1</a:t>
            </a:r>
          </a:p>
          <a:p>
            <a:pPr lvl="1"/>
            <a:r>
              <a:t>Nivel de texto 2</a:t>
            </a:r>
          </a:p>
          <a:p>
            <a:pPr lvl="2"/>
            <a:r>
              <a:t>Nivel de texto 3</a:t>
            </a:r>
          </a:p>
          <a:p>
            <a:pPr lvl="3"/>
            <a:r>
              <a:t>Nivel de texto 4</a:t>
            </a:r>
          </a:p>
          <a:p>
            <a:pPr lvl="4"/>
            <a:r>
              <a:t>Nivel de texto 5</a:t>
            </a:r>
          </a:p>
        </p:txBody>
      </p:sp>
      <p:sp>
        <p:nvSpPr>
          <p:cNvPr id="162" name="Texto del título"/>
          <p:cNvSpPr txBox="1">
            <a:spLocks noGrp="1"/>
          </p:cNvSpPr>
          <p:nvPr>
            <p:ph type="title"/>
          </p:nvPr>
        </p:nvSpPr>
        <p:spPr>
          <a:xfrm>
            <a:off x="4877103" y="3311831"/>
            <a:ext cx="3885897" cy="274050"/>
          </a:xfrm>
          <a:prstGeom prst="rect">
            <a:avLst/>
          </a:prstGeom>
        </p:spPr>
        <p:txBody>
          <a:bodyPr anchor="ctr"/>
          <a:lstStyle/>
          <a:p>
            <a:r>
              <a:t>Texto del título</a:t>
            </a: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Contact Info">
    <p:spTree>
      <p:nvGrpSpPr>
        <p:cNvPr id="1" name=""/>
        <p:cNvGrpSpPr/>
        <p:nvPr/>
      </p:nvGrpSpPr>
      <p:grpSpPr>
        <a:xfrm>
          <a:off x="0" y="0"/>
          <a:ext cx="0" cy="0"/>
          <a:chOff x="0" y="0"/>
          <a:chExt cx="0" cy="0"/>
        </a:xfrm>
      </p:grpSpPr>
      <p:pic>
        <p:nvPicPr>
          <p:cNvPr id="169" name="Picture Placeholder 9" descr="Picture Placeholder 9"/>
          <p:cNvPicPr>
            <a:picLocks noChangeAspect="1"/>
          </p:cNvPicPr>
          <p:nvPr/>
        </p:nvPicPr>
        <p:blipFill>
          <a:blip r:embed="rId2"/>
          <a:stretch>
            <a:fillRect/>
          </a:stretch>
        </p:blipFill>
        <p:spPr>
          <a:xfrm>
            <a:off x="152400" y="127003"/>
            <a:ext cx="8839200" cy="6578604"/>
          </a:xfrm>
          <a:prstGeom prst="rect">
            <a:avLst/>
          </a:prstGeom>
          <a:ln w="12700">
            <a:miter lim="400000"/>
          </a:ln>
        </p:spPr>
      </p:pic>
      <p:sp>
        <p:nvSpPr>
          <p:cNvPr id="170" name="Nivel de texto 1…"/>
          <p:cNvSpPr txBox="1">
            <a:spLocks noGrp="1"/>
          </p:cNvSpPr>
          <p:nvPr>
            <p:ph type="body" sz="quarter" idx="1"/>
          </p:nvPr>
        </p:nvSpPr>
        <p:spPr>
          <a:xfrm rot="16200000">
            <a:off x="7527666" y="1458279"/>
            <a:ext cx="2743201" cy="131447"/>
          </a:xfrm>
          <a:prstGeom prst="rect">
            <a:avLst/>
          </a:prstGeom>
        </p:spPr>
        <p:txBody>
          <a:bodyPr/>
          <a:lstStyle>
            <a:lvl1pPr marL="0" indent="0" algn="r">
              <a:buSzTx/>
              <a:buFontTx/>
              <a:buNone/>
              <a:defRPr sz="200">
                <a:solidFill>
                  <a:srgbClr val="FFFFFF"/>
                </a:solidFill>
              </a:defRPr>
            </a:lvl1pPr>
            <a:lvl2pPr marL="0" indent="97110" algn="r">
              <a:buSzTx/>
              <a:buFontTx/>
              <a:buNone/>
              <a:defRPr sz="200">
                <a:solidFill>
                  <a:srgbClr val="FFFFFF"/>
                </a:solidFill>
              </a:defRPr>
            </a:lvl2pPr>
            <a:lvl3pPr marL="0" indent="194221" algn="r">
              <a:buSzTx/>
              <a:buFontTx/>
              <a:buNone/>
              <a:defRPr sz="200">
                <a:solidFill>
                  <a:srgbClr val="FFFFFF"/>
                </a:solidFill>
              </a:defRPr>
            </a:lvl3pPr>
            <a:lvl4pPr marL="0" indent="288652" algn="r">
              <a:buSzTx/>
              <a:buFontTx/>
              <a:buNone/>
              <a:defRPr sz="200">
                <a:solidFill>
                  <a:srgbClr val="FFFFFF"/>
                </a:solidFill>
              </a:defRPr>
            </a:lvl4pPr>
            <a:lvl5pPr marL="0" indent="432643" algn="r">
              <a:buSzTx/>
              <a:buFontTx/>
              <a:buNone/>
              <a:defRPr sz="200">
                <a:solidFill>
                  <a:srgbClr val="FFFFFF"/>
                </a:solidFill>
              </a:defRPr>
            </a:lvl5pPr>
          </a:lstStyle>
          <a:p>
            <a:r>
              <a:t>Nivel de texto 1</a:t>
            </a:r>
          </a:p>
          <a:p>
            <a:pPr lvl="1"/>
            <a:r>
              <a:t>Nivel de texto 2</a:t>
            </a:r>
          </a:p>
          <a:p>
            <a:pPr lvl="2"/>
            <a:r>
              <a:t>Nivel de texto 3</a:t>
            </a:r>
          </a:p>
          <a:p>
            <a:pPr lvl="3"/>
            <a:r>
              <a:t>Nivel de texto 4</a:t>
            </a:r>
          </a:p>
          <a:p>
            <a:pPr lvl="4"/>
            <a:r>
              <a:t>Nivel de texto 5</a:t>
            </a:r>
          </a:p>
        </p:txBody>
      </p:sp>
      <p:sp>
        <p:nvSpPr>
          <p:cNvPr id="171" name="Número de diapositiva"/>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t>‹#›</a:t>
            </a:fld>
            <a:endParaRPr/>
          </a:p>
        </p:txBody>
      </p:sp>
      <p:pic>
        <p:nvPicPr>
          <p:cNvPr id="172" name="Picture 8" descr="Picture 8"/>
          <p:cNvPicPr>
            <a:picLocks noChangeAspect="1"/>
          </p:cNvPicPr>
          <p:nvPr/>
        </p:nvPicPr>
        <p:blipFill>
          <a:blip r:embed="rId3"/>
          <a:stretch>
            <a:fillRect/>
          </a:stretch>
        </p:blipFill>
        <p:spPr>
          <a:xfrm>
            <a:off x="685800" y="5943600"/>
            <a:ext cx="1536971" cy="457200"/>
          </a:xfrm>
          <a:prstGeom prst="rect">
            <a:avLst/>
          </a:prstGeom>
          <a:ln w="12700">
            <a:miter lim="400000"/>
          </a:ln>
        </p:spPr>
      </p:pic>
      <p:sp>
        <p:nvSpPr>
          <p:cNvPr id="173" name="Straight Connector 16"/>
          <p:cNvSpPr/>
          <p:nvPr/>
        </p:nvSpPr>
        <p:spPr>
          <a:xfrm>
            <a:off x="761999" y="3886200"/>
            <a:ext cx="320041" cy="0"/>
          </a:xfrm>
          <a:prstGeom prst="line">
            <a:avLst/>
          </a:prstGeom>
          <a:ln w="19050">
            <a:solidFill>
              <a:srgbClr val="FFFFFF"/>
            </a:solidFill>
          </a:ln>
          <a:effectLst>
            <a:outerShdw blurRad="254000" dir="2700000" rotWithShape="0">
              <a:srgbClr val="000000">
                <a:alpha val="40000"/>
              </a:srgbClr>
            </a:outerShdw>
          </a:effectLst>
        </p:spPr>
        <p:txBody>
          <a:bodyPr lIns="45719" rIns="45719"/>
          <a:lstStyle/>
          <a:p>
            <a:endParaRP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Cover - Full Blue">
    <p:bg>
      <p:bgPr>
        <a:solidFill>
          <a:schemeClr val="accent1"/>
        </a:solidFill>
        <a:effectLst/>
      </p:bgPr>
    </p:bg>
    <p:spTree>
      <p:nvGrpSpPr>
        <p:cNvPr id="1" name=""/>
        <p:cNvGrpSpPr/>
        <p:nvPr/>
      </p:nvGrpSpPr>
      <p:grpSpPr>
        <a:xfrm>
          <a:off x="0" y="0"/>
          <a:ext cx="0" cy="0"/>
          <a:chOff x="0" y="0"/>
          <a:chExt cx="0" cy="0"/>
        </a:xfrm>
      </p:grpSpPr>
      <p:pic>
        <p:nvPicPr>
          <p:cNvPr id="180" name="Picture 6" descr="Picture 6"/>
          <p:cNvPicPr>
            <a:picLocks noChangeAspect="1"/>
          </p:cNvPicPr>
          <p:nvPr/>
        </p:nvPicPr>
        <p:blipFill>
          <a:blip r:embed="rId2"/>
          <a:stretch>
            <a:fillRect/>
          </a:stretch>
        </p:blipFill>
        <p:spPr>
          <a:xfrm>
            <a:off x="683805" y="685800"/>
            <a:ext cx="1828801" cy="544011"/>
          </a:xfrm>
          <a:prstGeom prst="rect">
            <a:avLst/>
          </a:prstGeom>
          <a:ln w="12700">
            <a:miter lim="400000"/>
          </a:ln>
        </p:spPr>
      </p:pic>
      <p:sp>
        <p:nvSpPr>
          <p:cNvPr id="181" name="Número de diapositiva"/>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t>‹#›</a:t>
            </a:fld>
            <a:endParaRPr/>
          </a:p>
        </p:txBody>
      </p:sp>
      <p:sp>
        <p:nvSpPr>
          <p:cNvPr id="182" name="Texto del título"/>
          <p:cNvSpPr txBox="1">
            <a:spLocks noGrp="1"/>
          </p:cNvSpPr>
          <p:nvPr>
            <p:ph type="title"/>
          </p:nvPr>
        </p:nvSpPr>
        <p:spPr>
          <a:xfrm>
            <a:off x="685800" y="2133600"/>
            <a:ext cx="5486400" cy="1600200"/>
          </a:xfrm>
          <a:prstGeom prst="rect">
            <a:avLst/>
          </a:prstGeom>
        </p:spPr>
        <p:txBody>
          <a:bodyPr/>
          <a:lstStyle>
            <a:lvl1pPr>
              <a:defRPr sz="1300">
                <a:solidFill>
                  <a:srgbClr val="FFFFFF"/>
                </a:solidFill>
              </a:defRPr>
            </a:lvl1pPr>
          </a:lstStyle>
          <a:p>
            <a:r>
              <a:t>Texto del título</a:t>
            </a:r>
          </a:p>
        </p:txBody>
      </p:sp>
      <p:sp>
        <p:nvSpPr>
          <p:cNvPr id="183" name="Nivel de texto 1…"/>
          <p:cNvSpPr txBox="1">
            <a:spLocks noGrp="1"/>
          </p:cNvSpPr>
          <p:nvPr>
            <p:ph type="body" sz="quarter" idx="1"/>
          </p:nvPr>
        </p:nvSpPr>
        <p:spPr>
          <a:xfrm>
            <a:off x="685800" y="4114800"/>
            <a:ext cx="3429000" cy="1600200"/>
          </a:xfrm>
          <a:prstGeom prst="rect">
            <a:avLst/>
          </a:prstGeom>
        </p:spPr>
        <p:txBody>
          <a:bodyPr/>
          <a:lstStyle>
            <a:lvl1pPr marL="0" indent="0">
              <a:buSzTx/>
              <a:buFontTx/>
              <a:buNone/>
              <a:defRPr sz="700">
                <a:solidFill>
                  <a:srgbClr val="FFFFFF"/>
                </a:solidFill>
              </a:defRPr>
            </a:lvl1pPr>
            <a:lvl2pPr marL="0" indent="192880">
              <a:buSzTx/>
              <a:buFontTx/>
              <a:buNone/>
              <a:defRPr sz="700">
                <a:solidFill>
                  <a:srgbClr val="FFFFFF"/>
                </a:solidFill>
              </a:defRPr>
            </a:lvl2pPr>
            <a:lvl3pPr marL="0" indent="385763">
              <a:buSzTx/>
              <a:buFontTx/>
              <a:buNone/>
              <a:defRPr sz="700">
                <a:solidFill>
                  <a:srgbClr val="FFFFFF"/>
                </a:solidFill>
              </a:defRPr>
            </a:lvl3pPr>
            <a:lvl4pPr marL="0" indent="578643">
              <a:buSzTx/>
              <a:buFontTx/>
              <a:buNone/>
              <a:defRPr sz="700">
                <a:solidFill>
                  <a:srgbClr val="FFFFFF"/>
                </a:solidFill>
              </a:defRPr>
            </a:lvl4pPr>
            <a:lvl5pPr marL="0" indent="771525">
              <a:buSzTx/>
              <a:buFontTx/>
              <a:buNone/>
              <a:defRPr sz="700">
                <a:solidFill>
                  <a:srgbClr val="FFFFFF"/>
                </a:solidFill>
              </a:defRPr>
            </a:lvl5pPr>
          </a:lstStyle>
          <a:p>
            <a:r>
              <a:t>Nivel de texto 1</a:t>
            </a:r>
          </a:p>
          <a:p>
            <a:pPr lvl="1"/>
            <a:r>
              <a:t>Nivel de texto 2</a:t>
            </a:r>
          </a:p>
          <a:p>
            <a:pPr lvl="2"/>
            <a:r>
              <a:t>Nivel de texto 3</a:t>
            </a:r>
          </a:p>
          <a:p>
            <a:pPr lvl="3"/>
            <a:r>
              <a:t>Nivel de texto 4</a:t>
            </a:r>
          </a:p>
          <a:p>
            <a:pPr lvl="4"/>
            <a:r>
              <a:t>Nivel de texto 5</a:t>
            </a:r>
          </a:p>
        </p:txBody>
      </p:sp>
      <p:sp>
        <p:nvSpPr>
          <p:cNvPr id="184" name="Straight Connector 15"/>
          <p:cNvSpPr/>
          <p:nvPr/>
        </p:nvSpPr>
        <p:spPr>
          <a:xfrm>
            <a:off x="761999" y="3886200"/>
            <a:ext cx="320041" cy="0"/>
          </a:xfrm>
          <a:prstGeom prst="line">
            <a:avLst/>
          </a:prstGeom>
          <a:ln w="19050">
            <a:solidFill>
              <a:srgbClr val="FFFFFF"/>
            </a:solidFill>
          </a:ln>
        </p:spPr>
        <p:txBody>
          <a:bodyPr lIns="45719" rIns="45719"/>
          <a:lstStyle/>
          <a:p>
            <a:endParaRPr/>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Divider - Full Blue">
    <p:bg>
      <p:bgPr>
        <a:solidFill>
          <a:schemeClr val="accent1"/>
        </a:solidFill>
        <a:effectLst/>
      </p:bgPr>
    </p:bg>
    <p:spTree>
      <p:nvGrpSpPr>
        <p:cNvPr id="1" name=""/>
        <p:cNvGrpSpPr/>
        <p:nvPr/>
      </p:nvGrpSpPr>
      <p:grpSpPr>
        <a:xfrm>
          <a:off x="0" y="0"/>
          <a:ext cx="0" cy="0"/>
          <a:chOff x="0" y="0"/>
          <a:chExt cx="0" cy="0"/>
        </a:xfrm>
      </p:grpSpPr>
      <p:sp>
        <p:nvSpPr>
          <p:cNvPr id="191" name="Texto del título"/>
          <p:cNvSpPr txBox="1">
            <a:spLocks noGrp="1"/>
          </p:cNvSpPr>
          <p:nvPr>
            <p:ph type="title"/>
          </p:nvPr>
        </p:nvSpPr>
        <p:spPr>
          <a:xfrm>
            <a:off x="1143000" y="827785"/>
            <a:ext cx="5486400" cy="300083"/>
          </a:xfrm>
          <a:prstGeom prst="rect">
            <a:avLst/>
          </a:prstGeom>
        </p:spPr>
        <p:txBody>
          <a:bodyPr anchor="t"/>
          <a:lstStyle>
            <a:lvl1pPr>
              <a:defRPr sz="1300">
                <a:solidFill>
                  <a:srgbClr val="FFFFFF"/>
                </a:solidFill>
              </a:defRPr>
            </a:lvl1pPr>
          </a:lstStyle>
          <a:p>
            <a:r>
              <a:t>Texto del título</a:t>
            </a:r>
          </a:p>
        </p:txBody>
      </p:sp>
      <p:sp>
        <p:nvSpPr>
          <p:cNvPr id="192" name="Número de diapositiva"/>
          <p:cNvSpPr txBox="1">
            <a:spLocks noGrp="1"/>
          </p:cNvSpPr>
          <p:nvPr>
            <p:ph type="sldNum" sz="quarter" idx="2"/>
          </p:nvPr>
        </p:nvSpPr>
        <p:spPr>
          <a:xfrm>
            <a:off x="8862060" y="6558915"/>
            <a:ext cx="129540" cy="127001"/>
          </a:xfrm>
          <a:prstGeom prst="rect">
            <a:avLst/>
          </a:prstGeom>
        </p:spPr>
        <p:txBody>
          <a:bodyPr/>
          <a:lstStyle>
            <a:lvl1pPr>
              <a:defRPr>
                <a:solidFill>
                  <a:srgbClr val="FFFFFF"/>
                </a:solidFill>
              </a:defRPr>
            </a:lvl1pPr>
          </a:lstStyle>
          <a:p>
            <a:fld id="{86CB4B4D-7CA3-9044-876B-883B54F8677D}" type="slidenum">
              <a:t>‹#›</a:t>
            </a:fld>
            <a:endParaRPr/>
          </a:p>
        </p:txBody>
      </p:sp>
      <p:pic>
        <p:nvPicPr>
          <p:cNvPr id="193" name="Picture 5" descr="Picture 5"/>
          <p:cNvPicPr>
            <a:picLocks noChangeAspect="1"/>
          </p:cNvPicPr>
          <p:nvPr/>
        </p:nvPicPr>
        <p:blipFill>
          <a:blip r:embed="rId2"/>
          <a:stretch>
            <a:fillRect/>
          </a:stretch>
        </p:blipFill>
        <p:spPr>
          <a:xfrm>
            <a:off x="685800" y="5943600"/>
            <a:ext cx="1536971" cy="457200"/>
          </a:xfrm>
          <a:prstGeom prst="rect">
            <a:avLst/>
          </a:prstGeom>
          <a:ln w="12700">
            <a:miter lim="400000"/>
          </a:ln>
        </p:spPr>
      </p:pic>
      <p:sp>
        <p:nvSpPr>
          <p:cNvPr id="194" name="Straight Connector 6"/>
          <p:cNvSpPr/>
          <p:nvPr/>
        </p:nvSpPr>
        <p:spPr>
          <a:xfrm>
            <a:off x="746759" y="990600"/>
            <a:ext cx="320041" cy="0"/>
          </a:xfrm>
          <a:prstGeom prst="line">
            <a:avLst/>
          </a:prstGeom>
          <a:ln w="19050">
            <a:solidFill>
              <a:srgbClr val="FFFFFF"/>
            </a:solidFill>
          </a:ln>
        </p:spPr>
        <p:txBody>
          <a:bodyPr lIns="45719" rIns="45719"/>
          <a:lstStyle/>
          <a:p>
            <a:endParaRPr/>
          </a:p>
        </p:txBody>
      </p:sp>
    </p:spTree>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Blue/Gray 1 Content">
    <p:spTree>
      <p:nvGrpSpPr>
        <p:cNvPr id="1" name=""/>
        <p:cNvGrpSpPr/>
        <p:nvPr/>
      </p:nvGrpSpPr>
      <p:grpSpPr>
        <a:xfrm>
          <a:off x="0" y="0"/>
          <a:ext cx="0" cy="0"/>
          <a:chOff x="0" y="0"/>
          <a:chExt cx="0" cy="0"/>
        </a:xfrm>
      </p:grpSpPr>
      <p:sp>
        <p:nvSpPr>
          <p:cNvPr id="201" name="Nivel de texto 1…"/>
          <p:cNvSpPr txBox="1">
            <a:spLocks noGrp="1"/>
          </p:cNvSpPr>
          <p:nvPr>
            <p:ph type="body" idx="1"/>
          </p:nvPr>
        </p:nvSpPr>
        <p:spPr>
          <a:prstGeom prst="rect">
            <a:avLst/>
          </a:prstGeom>
        </p:spPr>
        <p:txBody>
          <a:bodyPr/>
          <a:lstStyle/>
          <a:p>
            <a:r>
              <a:t>Nivel de texto 1</a:t>
            </a:r>
          </a:p>
          <a:p>
            <a:pPr lvl="1"/>
            <a:r>
              <a:t>Nivel de texto 2</a:t>
            </a:r>
          </a:p>
          <a:p>
            <a:pPr lvl="2"/>
            <a:r>
              <a:t>Nivel de texto 3</a:t>
            </a:r>
          </a:p>
          <a:p>
            <a:pPr lvl="3"/>
            <a:r>
              <a:t>Nivel de texto 4</a:t>
            </a:r>
          </a:p>
          <a:p>
            <a:pPr lvl="4"/>
            <a:r>
              <a:t>Nivel de texto 5</a:t>
            </a:r>
          </a:p>
        </p:txBody>
      </p:sp>
      <p:sp>
        <p:nvSpPr>
          <p:cNvPr id="202" name="Número de diapositiva"/>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203" name="Texto del título"/>
          <p:cNvSpPr txBox="1">
            <a:spLocks noGrp="1"/>
          </p:cNvSpPr>
          <p:nvPr>
            <p:ph type="title"/>
          </p:nvPr>
        </p:nvSpPr>
        <p:spPr>
          <a:prstGeom prst="rect">
            <a:avLst/>
          </a:prstGeom>
        </p:spPr>
        <p:txBody>
          <a:bodyPr/>
          <a:lstStyle>
            <a:lvl1pPr>
              <a:defRPr>
                <a:solidFill>
                  <a:schemeClr val="accent6"/>
                </a:solidFill>
              </a:defRPr>
            </a:lvl1pPr>
          </a:lstStyle>
          <a:p>
            <a:r>
              <a:t>Texto del título</a:t>
            </a:r>
          </a:p>
        </p:txBody>
      </p:sp>
    </p:spTree>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tx">
  <p:cSld name="Blue/Gray 2 Content">
    <p:spTree>
      <p:nvGrpSpPr>
        <p:cNvPr id="1" name=""/>
        <p:cNvGrpSpPr/>
        <p:nvPr/>
      </p:nvGrpSpPr>
      <p:grpSpPr>
        <a:xfrm>
          <a:off x="0" y="0"/>
          <a:ext cx="0" cy="0"/>
          <a:chOff x="0" y="0"/>
          <a:chExt cx="0" cy="0"/>
        </a:xfrm>
      </p:grpSpPr>
      <p:sp>
        <p:nvSpPr>
          <p:cNvPr id="210" name="Nivel de texto 1…"/>
          <p:cNvSpPr txBox="1">
            <a:spLocks noGrp="1"/>
          </p:cNvSpPr>
          <p:nvPr>
            <p:ph type="body" sz="half" idx="1"/>
          </p:nvPr>
        </p:nvSpPr>
        <p:spPr>
          <a:xfrm>
            <a:off x="686104" y="1600200"/>
            <a:ext cx="3809697" cy="4572000"/>
          </a:xfrm>
          <a:prstGeom prst="rect">
            <a:avLst/>
          </a:prstGeom>
        </p:spPr>
        <p:txBody>
          <a:bodyPr/>
          <a:lstStyle>
            <a:lvl1pPr>
              <a:defRPr>
                <a:solidFill>
                  <a:schemeClr val="accent3"/>
                </a:solidFill>
              </a:defRPr>
            </a:lvl1pPr>
            <a:lvl2pPr marL="302526" indent="-110984">
              <a:defRPr>
                <a:solidFill>
                  <a:schemeClr val="accent3"/>
                </a:solidFill>
              </a:defRPr>
            </a:lvl2pPr>
            <a:lvl3pPr marL="418133" indent="-129481">
              <a:defRPr>
                <a:solidFill>
                  <a:schemeClr val="accent3"/>
                </a:solidFill>
              </a:defRPr>
            </a:lvl3pPr>
            <a:lvl4pPr marL="542210" indent="-156448">
              <a:defRPr>
                <a:solidFill>
                  <a:schemeClr val="accent3"/>
                </a:solidFill>
              </a:defRPr>
            </a:lvl4pPr>
            <a:lvl5pPr marL="562124" indent="-129481">
              <a:defRPr>
                <a:solidFill>
                  <a:schemeClr val="accent3"/>
                </a:solidFill>
              </a:defRPr>
            </a:lvl5pPr>
          </a:lstStyle>
          <a:p>
            <a:r>
              <a:t>Nivel de texto 1</a:t>
            </a:r>
          </a:p>
          <a:p>
            <a:pPr lvl="1"/>
            <a:r>
              <a:t>Nivel de texto 2</a:t>
            </a:r>
          </a:p>
          <a:p>
            <a:pPr lvl="2"/>
            <a:r>
              <a:t>Nivel de texto 3</a:t>
            </a:r>
          </a:p>
          <a:p>
            <a:pPr lvl="3"/>
            <a:r>
              <a:t>Nivel de texto 4</a:t>
            </a:r>
          </a:p>
          <a:p>
            <a:pPr lvl="4"/>
            <a:r>
              <a:t>Nivel de texto 5</a:t>
            </a:r>
          </a:p>
        </p:txBody>
      </p:sp>
      <p:sp>
        <p:nvSpPr>
          <p:cNvPr id="211" name="Número de diapositiva"/>
          <p:cNvSpPr txBox="1">
            <a:spLocks noGrp="1"/>
          </p:cNvSpPr>
          <p:nvPr>
            <p:ph type="sldNum" sz="quarter" idx="2"/>
          </p:nvPr>
        </p:nvSpPr>
        <p:spPr>
          <a:xfrm>
            <a:off x="8862060" y="6558915"/>
            <a:ext cx="129540" cy="127001"/>
          </a:xfrm>
          <a:prstGeom prst="rect">
            <a:avLst/>
          </a:prstGeom>
        </p:spPr>
        <p:txBody>
          <a:bodyPr/>
          <a:lstStyle/>
          <a:p>
            <a:fld id="{86CB4B4D-7CA3-9044-876B-883B54F8677D}" type="slidenum">
              <a:t>‹#›</a:t>
            </a:fld>
            <a:endParaRPr/>
          </a:p>
        </p:txBody>
      </p:sp>
      <p:sp>
        <p:nvSpPr>
          <p:cNvPr id="212" name="Texto del título"/>
          <p:cNvSpPr txBox="1">
            <a:spLocks noGrp="1"/>
          </p:cNvSpPr>
          <p:nvPr>
            <p:ph type="title"/>
          </p:nvPr>
        </p:nvSpPr>
        <p:spPr>
          <a:prstGeom prst="rect">
            <a:avLst/>
          </a:prstGeom>
        </p:spPr>
        <p:txBody>
          <a:bodyPr/>
          <a:lstStyle>
            <a:lvl1pPr>
              <a:defRPr>
                <a:solidFill>
                  <a:schemeClr val="accent6"/>
                </a:solidFill>
              </a:defRPr>
            </a:lvl1pPr>
          </a:lstStyle>
          <a:p>
            <a:r>
              <a:t>Texto del título</a:t>
            </a: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Cover - Full Red">
    <p:bg>
      <p:bgPr>
        <a:solidFill>
          <a:schemeClr val="accent2"/>
        </a:solidFill>
        <a:effectLst/>
      </p:bgPr>
    </p:bg>
    <p:spTree>
      <p:nvGrpSpPr>
        <p:cNvPr id="1" name=""/>
        <p:cNvGrpSpPr/>
        <p:nvPr/>
      </p:nvGrpSpPr>
      <p:grpSpPr>
        <a:xfrm>
          <a:off x="0" y="0"/>
          <a:ext cx="0" cy="0"/>
          <a:chOff x="0" y="0"/>
          <a:chExt cx="0" cy="0"/>
        </a:xfrm>
      </p:grpSpPr>
      <p:pic>
        <p:nvPicPr>
          <p:cNvPr id="30" name="Picture 6" descr="Picture 6"/>
          <p:cNvPicPr>
            <a:picLocks noChangeAspect="1"/>
          </p:cNvPicPr>
          <p:nvPr/>
        </p:nvPicPr>
        <p:blipFill>
          <a:blip r:embed="rId2"/>
          <a:stretch>
            <a:fillRect/>
          </a:stretch>
        </p:blipFill>
        <p:spPr>
          <a:xfrm>
            <a:off x="683805" y="685800"/>
            <a:ext cx="1828801" cy="544011"/>
          </a:xfrm>
          <a:prstGeom prst="rect">
            <a:avLst/>
          </a:prstGeom>
          <a:ln w="12700">
            <a:miter lim="400000"/>
          </a:ln>
        </p:spPr>
      </p:pic>
      <p:sp>
        <p:nvSpPr>
          <p:cNvPr id="31" name="Número de diapositiva"/>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t>‹#›</a:t>
            </a:fld>
            <a:endParaRPr/>
          </a:p>
        </p:txBody>
      </p:sp>
      <p:sp>
        <p:nvSpPr>
          <p:cNvPr id="32" name="Texto del título"/>
          <p:cNvSpPr txBox="1">
            <a:spLocks noGrp="1"/>
          </p:cNvSpPr>
          <p:nvPr>
            <p:ph type="title"/>
          </p:nvPr>
        </p:nvSpPr>
        <p:spPr>
          <a:xfrm>
            <a:off x="685800" y="2133600"/>
            <a:ext cx="5486400" cy="1600200"/>
          </a:xfrm>
          <a:prstGeom prst="rect">
            <a:avLst/>
          </a:prstGeom>
        </p:spPr>
        <p:txBody>
          <a:bodyPr/>
          <a:lstStyle>
            <a:lvl1pPr>
              <a:defRPr sz="1300">
                <a:solidFill>
                  <a:srgbClr val="FFFFFF"/>
                </a:solidFill>
              </a:defRPr>
            </a:lvl1pPr>
          </a:lstStyle>
          <a:p>
            <a:r>
              <a:t>Texto del título</a:t>
            </a:r>
          </a:p>
        </p:txBody>
      </p:sp>
      <p:sp>
        <p:nvSpPr>
          <p:cNvPr id="33" name="Nivel de texto 1…"/>
          <p:cNvSpPr txBox="1">
            <a:spLocks noGrp="1"/>
          </p:cNvSpPr>
          <p:nvPr>
            <p:ph type="body" sz="quarter" idx="1"/>
          </p:nvPr>
        </p:nvSpPr>
        <p:spPr>
          <a:xfrm>
            <a:off x="685800" y="4114800"/>
            <a:ext cx="3429000" cy="1600200"/>
          </a:xfrm>
          <a:prstGeom prst="rect">
            <a:avLst/>
          </a:prstGeom>
        </p:spPr>
        <p:txBody>
          <a:bodyPr/>
          <a:lstStyle>
            <a:lvl1pPr marL="0" indent="0">
              <a:buSzTx/>
              <a:buFontTx/>
              <a:buNone/>
              <a:defRPr sz="700">
                <a:solidFill>
                  <a:srgbClr val="FFFFFF"/>
                </a:solidFill>
              </a:defRPr>
            </a:lvl1pPr>
            <a:lvl2pPr marL="0" indent="192880">
              <a:buSzTx/>
              <a:buFontTx/>
              <a:buNone/>
              <a:defRPr sz="700">
                <a:solidFill>
                  <a:srgbClr val="FFFFFF"/>
                </a:solidFill>
              </a:defRPr>
            </a:lvl2pPr>
            <a:lvl3pPr marL="0" indent="385763">
              <a:buSzTx/>
              <a:buFontTx/>
              <a:buNone/>
              <a:defRPr sz="700">
                <a:solidFill>
                  <a:srgbClr val="FFFFFF"/>
                </a:solidFill>
              </a:defRPr>
            </a:lvl3pPr>
            <a:lvl4pPr marL="0" indent="578643">
              <a:buSzTx/>
              <a:buFontTx/>
              <a:buNone/>
              <a:defRPr sz="700">
                <a:solidFill>
                  <a:srgbClr val="FFFFFF"/>
                </a:solidFill>
              </a:defRPr>
            </a:lvl4pPr>
            <a:lvl5pPr marL="0" indent="771525">
              <a:buSzTx/>
              <a:buFontTx/>
              <a:buNone/>
              <a:defRPr sz="700">
                <a:solidFill>
                  <a:srgbClr val="FFFFFF"/>
                </a:solidFill>
              </a:defRPr>
            </a:lvl5pPr>
          </a:lstStyle>
          <a:p>
            <a:r>
              <a:t>Nivel de texto 1</a:t>
            </a:r>
          </a:p>
          <a:p>
            <a:pPr lvl="1"/>
            <a:r>
              <a:t>Nivel de texto 2</a:t>
            </a:r>
          </a:p>
          <a:p>
            <a:pPr lvl="2"/>
            <a:r>
              <a:t>Nivel de texto 3</a:t>
            </a:r>
          </a:p>
          <a:p>
            <a:pPr lvl="3"/>
            <a:r>
              <a:t>Nivel de texto 4</a:t>
            </a:r>
          </a:p>
          <a:p>
            <a:pPr lvl="4"/>
            <a:r>
              <a:t>Nivel de texto 5</a:t>
            </a:r>
          </a:p>
        </p:txBody>
      </p:sp>
      <p:sp>
        <p:nvSpPr>
          <p:cNvPr id="34" name="Straight Connector 15"/>
          <p:cNvSpPr/>
          <p:nvPr/>
        </p:nvSpPr>
        <p:spPr>
          <a:xfrm>
            <a:off x="761999" y="3886200"/>
            <a:ext cx="320041" cy="0"/>
          </a:xfrm>
          <a:prstGeom prst="line">
            <a:avLst/>
          </a:prstGeom>
          <a:ln w="19050">
            <a:solidFill>
              <a:srgbClr val="FFFFFF"/>
            </a:solidFill>
          </a:ln>
        </p:spPr>
        <p:txBody>
          <a:bodyPr lIns="45719" rIns="45719"/>
          <a:lstStyle/>
          <a:p>
            <a:endParaRPr/>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type="tx">
  <p:cSld name="Blue/Gray 3 Content">
    <p:spTree>
      <p:nvGrpSpPr>
        <p:cNvPr id="1" name=""/>
        <p:cNvGrpSpPr/>
        <p:nvPr/>
      </p:nvGrpSpPr>
      <p:grpSpPr>
        <a:xfrm>
          <a:off x="0" y="0"/>
          <a:ext cx="0" cy="0"/>
          <a:chOff x="0" y="0"/>
          <a:chExt cx="0" cy="0"/>
        </a:xfrm>
      </p:grpSpPr>
      <p:sp>
        <p:nvSpPr>
          <p:cNvPr id="219" name="Nivel de texto 1…"/>
          <p:cNvSpPr txBox="1">
            <a:spLocks noGrp="1"/>
          </p:cNvSpPr>
          <p:nvPr>
            <p:ph type="body" sz="quarter" idx="1"/>
          </p:nvPr>
        </p:nvSpPr>
        <p:spPr>
          <a:xfrm>
            <a:off x="686104" y="1600200"/>
            <a:ext cx="2514296" cy="4572000"/>
          </a:xfrm>
          <a:prstGeom prst="rect">
            <a:avLst/>
          </a:prstGeom>
        </p:spPr>
        <p:txBody>
          <a:bodyPr/>
          <a:lstStyle>
            <a:lvl1pPr>
              <a:defRPr>
                <a:solidFill>
                  <a:schemeClr val="accent3"/>
                </a:solidFill>
              </a:defRPr>
            </a:lvl1pPr>
            <a:lvl2pPr marL="302526" indent="-110984">
              <a:defRPr>
                <a:solidFill>
                  <a:schemeClr val="accent3"/>
                </a:solidFill>
              </a:defRPr>
            </a:lvl2pPr>
            <a:lvl3pPr marL="418133" indent="-129481">
              <a:defRPr>
                <a:solidFill>
                  <a:schemeClr val="accent3"/>
                </a:solidFill>
              </a:defRPr>
            </a:lvl3pPr>
            <a:lvl4pPr marL="542210" indent="-156448">
              <a:defRPr>
                <a:solidFill>
                  <a:schemeClr val="accent3"/>
                </a:solidFill>
              </a:defRPr>
            </a:lvl4pPr>
            <a:lvl5pPr marL="562124" indent="-129481">
              <a:defRPr>
                <a:solidFill>
                  <a:schemeClr val="accent3"/>
                </a:solidFill>
              </a:defRPr>
            </a:lvl5pPr>
          </a:lstStyle>
          <a:p>
            <a:r>
              <a:t>Nivel de texto 1</a:t>
            </a:r>
          </a:p>
          <a:p>
            <a:pPr lvl="1"/>
            <a:r>
              <a:t>Nivel de texto 2</a:t>
            </a:r>
          </a:p>
          <a:p>
            <a:pPr lvl="2"/>
            <a:r>
              <a:t>Nivel de texto 3</a:t>
            </a:r>
          </a:p>
          <a:p>
            <a:pPr lvl="3"/>
            <a:r>
              <a:t>Nivel de texto 4</a:t>
            </a:r>
          </a:p>
          <a:p>
            <a:pPr lvl="4"/>
            <a:r>
              <a:t>Nivel de texto 5</a:t>
            </a:r>
          </a:p>
        </p:txBody>
      </p:sp>
      <p:sp>
        <p:nvSpPr>
          <p:cNvPr id="220" name="Número de diapositiva"/>
          <p:cNvSpPr txBox="1">
            <a:spLocks noGrp="1"/>
          </p:cNvSpPr>
          <p:nvPr>
            <p:ph type="sldNum" sz="quarter" idx="2"/>
          </p:nvPr>
        </p:nvSpPr>
        <p:spPr>
          <a:xfrm>
            <a:off x="8862060" y="6558915"/>
            <a:ext cx="129540" cy="127001"/>
          </a:xfrm>
          <a:prstGeom prst="rect">
            <a:avLst/>
          </a:prstGeom>
        </p:spPr>
        <p:txBody>
          <a:bodyPr/>
          <a:lstStyle/>
          <a:p>
            <a:fld id="{86CB4B4D-7CA3-9044-876B-883B54F8677D}" type="slidenum">
              <a:t>‹#›</a:t>
            </a:fld>
            <a:endParaRPr/>
          </a:p>
        </p:txBody>
      </p:sp>
      <p:sp>
        <p:nvSpPr>
          <p:cNvPr id="221" name="Texto del título"/>
          <p:cNvSpPr txBox="1">
            <a:spLocks noGrp="1"/>
          </p:cNvSpPr>
          <p:nvPr>
            <p:ph type="title"/>
          </p:nvPr>
        </p:nvSpPr>
        <p:spPr>
          <a:prstGeom prst="rect">
            <a:avLst/>
          </a:prstGeom>
        </p:spPr>
        <p:txBody>
          <a:bodyPr/>
          <a:lstStyle>
            <a:lvl1pPr>
              <a:defRPr>
                <a:solidFill>
                  <a:schemeClr val="accent6"/>
                </a:solidFill>
              </a:defRPr>
            </a:lvl1pPr>
          </a:lstStyle>
          <a:p>
            <a:r>
              <a:t>Texto del título</a:t>
            </a:r>
          </a:p>
        </p:txBody>
      </p:sp>
    </p:spTree>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type="tx">
  <p:cSld name="Blue/Gray 1 Content + Bottom Photo">
    <p:spTree>
      <p:nvGrpSpPr>
        <p:cNvPr id="1" name=""/>
        <p:cNvGrpSpPr/>
        <p:nvPr/>
      </p:nvGrpSpPr>
      <p:grpSpPr>
        <a:xfrm>
          <a:off x="0" y="0"/>
          <a:ext cx="0" cy="0"/>
          <a:chOff x="0" y="0"/>
          <a:chExt cx="0" cy="0"/>
        </a:xfrm>
      </p:grpSpPr>
      <p:sp>
        <p:nvSpPr>
          <p:cNvPr id="228" name="Picture Placeholder 3"/>
          <p:cNvSpPr>
            <a:spLocks noGrp="1"/>
          </p:cNvSpPr>
          <p:nvPr>
            <p:ph type="pic" idx="13"/>
          </p:nvPr>
        </p:nvSpPr>
        <p:spPr>
          <a:xfrm>
            <a:off x="152400" y="3429000"/>
            <a:ext cx="8839200" cy="3276600"/>
          </a:xfrm>
          <a:prstGeom prst="rect">
            <a:avLst/>
          </a:prstGeom>
        </p:spPr>
        <p:txBody>
          <a:bodyPr lIns="91439" rIns="91439">
            <a:noAutofit/>
          </a:bodyPr>
          <a:lstStyle/>
          <a:p>
            <a:endParaRPr/>
          </a:p>
        </p:txBody>
      </p:sp>
      <p:sp>
        <p:nvSpPr>
          <p:cNvPr id="229" name="Nivel de texto 1…"/>
          <p:cNvSpPr txBox="1">
            <a:spLocks noGrp="1"/>
          </p:cNvSpPr>
          <p:nvPr>
            <p:ph type="body" sz="quarter" idx="1"/>
          </p:nvPr>
        </p:nvSpPr>
        <p:spPr>
          <a:xfrm rot="16200000">
            <a:off x="7527666" y="4734879"/>
            <a:ext cx="2743201" cy="131447"/>
          </a:xfrm>
          <a:prstGeom prst="rect">
            <a:avLst/>
          </a:prstGeom>
        </p:spPr>
        <p:txBody>
          <a:bodyPr/>
          <a:lstStyle>
            <a:lvl1pPr marL="0" indent="0" algn="r">
              <a:buSzTx/>
              <a:buFontTx/>
              <a:buNone/>
              <a:defRPr sz="200">
                <a:solidFill>
                  <a:srgbClr val="FFFFFF"/>
                </a:solidFill>
              </a:defRPr>
            </a:lvl1pPr>
            <a:lvl2pPr marL="0" indent="97110" algn="r">
              <a:buSzTx/>
              <a:buFontTx/>
              <a:buNone/>
              <a:defRPr sz="200">
                <a:solidFill>
                  <a:srgbClr val="FFFFFF"/>
                </a:solidFill>
              </a:defRPr>
            </a:lvl2pPr>
            <a:lvl3pPr marL="0" indent="194221" algn="r">
              <a:buSzTx/>
              <a:buFontTx/>
              <a:buNone/>
              <a:defRPr sz="200">
                <a:solidFill>
                  <a:srgbClr val="FFFFFF"/>
                </a:solidFill>
              </a:defRPr>
            </a:lvl3pPr>
            <a:lvl4pPr marL="0" indent="288652" algn="r">
              <a:buSzTx/>
              <a:buFontTx/>
              <a:buNone/>
              <a:defRPr sz="200">
                <a:solidFill>
                  <a:srgbClr val="FFFFFF"/>
                </a:solidFill>
              </a:defRPr>
            </a:lvl4pPr>
            <a:lvl5pPr marL="0" indent="432643" algn="r">
              <a:buSzTx/>
              <a:buFontTx/>
              <a:buNone/>
              <a:defRPr sz="200">
                <a:solidFill>
                  <a:srgbClr val="FFFFFF"/>
                </a:solidFill>
              </a:defRPr>
            </a:lvl5pPr>
          </a:lstStyle>
          <a:p>
            <a:r>
              <a:t>Nivel de texto 1</a:t>
            </a:r>
          </a:p>
          <a:p>
            <a:pPr lvl="1"/>
            <a:r>
              <a:t>Nivel de texto 2</a:t>
            </a:r>
          </a:p>
          <a:p>
            <a:pPr lvl="2"/>
            <a:r>
              <a:t>Nivel de texto 3</a:t>
            </a:r>
          </a:p>
          <a:p>
            <a:pPr lvl="3"/>
            <a:r>
              <a:t>Nivel de texto 4</a:t>
            </a:r>
          </a:p>
          <a:p>
            <a:pPr lvl="4"/>
            <a:r>
              <a:t>Nivel de texto 5</a:t>
            </a:r>
          </a:p>
        </p:txBody>
      </p:sp>
      <p:sp>
        <p:nvSpPr>
          <p:cNvPr id="230" name="Número de diapositiva"/>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t>‹#›</a:t>
            </a:fld>
            <a:endParaRPr/>
          </a:p>
        </p:txBody>
      </p:sp>
      <p:sp>
        <p:nvSpPr>
          <p:cNvPr id="231" name="Texto del título"/>
          <p:cNvSpPr txBox="1">
            <a:spLocks noGrp="1"/>
          </p:cNvSpPr>
          <p:nvPr>
            <p:ph type="title"/>
          </p:nvPr>
        </p:nvSpPr>
        <p:spPr>
          <a:prstGeom prst="rect">
            <a:avLst/>
          </a:prstGeom>
        </p:spPr>
        <p:txBody>
          <a:bodyPr/>
          <a:lstStyle>
            <a:lvl1pPr>
              <a:defRPr>
                <a:solidFill>
                  <a:schemeClr val="accent6"/>
                </a:solidFill>
              </a:defRPr>
            </a:lvl1pPr>
          </a:lstStyle>
          <a:p>
            <a:r>
              <a:t>Texto del título</a:t>
            </a:r>
          </a:p>
        </p:txBody>
      </p:sp>
    </p:spTree>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type="tx">
  <p:cSld name="Blue/Gray 1 Content + Right Photo">
    <p:spTree>
      <p:nvGrpSpPr>
        <p:cNvPr id="1" name=""/>
        <p:cNvGrpSpPr/>
        <p:nvPr/>
      </p:nvGrpSpPr>
      <p:grpSpPr>
        <a:xfrm>
          <a:off x="0" y="0"/>
          <a:ext cx="0" cy="0"/>
          <a:chOff x="0" y="0"/>
          <a:chExt cx="0" cy="0"/>
        </a:xfrm>
      </p:grpSpPr>
      <p:sp>
        <p:nvSpPr>
          <p:cNvPr id="238" name="Picture Placeholder 3"/>
          <p:cNvSpPr>
            <a:spLocks noGrp="1"/>
          </p:cNvSpPr>
          <p:nvPr>
            <p:ph type="pic" idx="13"/>
          </p:nvPr>
        </p:nvSpPr>
        <p:spPr>
          <a:xfrm>
            <a:off x="4572000" y="152400"/>
            <a:ext cx="4419600" cy="6553200"/>
          </a:xfrm>
          <a:prstGeom prst="rect">
            <a:avLst/>
          </a:prstGeom>
        </p:spPr>
        <p:txBody>
          <a:bodyPr lIns="91439" rIns="91439">
            <a:noAutofit/>
          </a:bodyPr>
          <a:lstStyle/>
          <a:p>
            <a:endParaRPr/>
          </a:p>
        </p:txBody>
      </p:sp>
      <p:sp>
        <p:nvSpPr>
          <p:cNvPr id="239" name="Número de diapositiva"/>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t>‹#›</a:t>
            </a:fld>
            <a:endParaRPr/>
          </a:p>
        </p:txBody>
      </p:sp>
      <p:sp>
        <p:nvSpPr>
          <p:cNvPr id="240" name="Nivel de texto 1…"/>
          <p:cNvSpPr txBox="1">
            <a:spLocks noGrp="1"/>
          </p:cNvSpPr>
          <p:nvPr>
            <p:ph type="body" sz="half" idx="1"/>
          </p:nvPr>
        </p:nvSpPr>
        <p:spPr>
          <a:xfrm>
            <a:off x="685800" y="2057400"/>
            <a:ext cx="3657600" cy="4114800"/>
          </a:xfrm>
          <a:prstGeom prst="rect">
            <a:avLst/>
          </a:prstGeom>
        </p:spPr>
        <p:txBody>
          <a:bodyPr/>
          <a:lstStyle>
            <a:lvl1pPr>
              <a:defRPr>
                <a:solidFill>
                  <a:schemeClr val="accent3"/>
                </a:solidFill>
              </a:defRPr>
            </a:lvl1pPr>
            <a:lvl2pPr marL="302526" indent="-110984">
              <a:defRPr>
                <a:solidFill>
                  <a:schemeClr val="accent3"/>
                </a:solidFill>
              </a:defRPr>
            </a:lvl2pPr>
            <a:lvl3pPr marL="418133" indent="-129481">
              <a:defRPr>
                <a:solidFill>
                  <a:schemeClr val="accent3"/>
                </a:solidFill>
              </a:defRPr>
            </a:lvl3pPr>
            <a:lvl4pPr marL="542210" indent="-156448">
              <a:defRPr>
                <a:solidFill>
                  <a:schemeClr val="accent3"/>
                </a:solidFill>
              </a:defRPr>
            </a:lvl4pPr>
            <a:lvl5pPr>
              <a:defRPr>
                <a:solidFill>
                  <a:schemeClr val="accent3"/>
                </a:solidFill>
              </a:defRPr>
            </a:lvl5pPr>
          </a:lstStyle>
          <a:p>
            <a:r>
              <a:t>Nivel de texto 1</a:t>
            </a:r>
          </a:p>
          <a:p>
            <a:pPr lvl="1"/>
            <a:r>
              <a:t>Nivel de texto 2</a:t>
            </a:r>
          </a:p>
          <a:p>
            <a:pPr lvl="2"/>
            <a:r>
              <a:t>Nivel de texto 3</a:t>
            </a:r>
          </a:p>
          <a:p>
            <a:pPr lvl="3"/>
            <a:r>
              <a:t>Nivel de texto 4</a:t>
            </a:r>
          </a:p>
          <a:p>
            <a:pPr lvl="4"/>
            <a:r>
              <a:t>Nivel de texto 5</a:t>
            </a:r>
          </a:p>
        </p:txBody>
      </p:sp>
      <p:sp>
        <p:nvSpPr>
          <p:cNvPr id="241" name="Texto del título"/>
          <p:cNvSpPr txBox="1">
            <a:spLocks noGrp="1"/>
          </p:cNvSpPr>
          <p:nvPr>
            <p:ph type="title"/>
          </p:nvPr>
        </p:nvSpPr>
        <p:spPr>
          <a:xfrm>
            <a:off x="685801" y="1524046"/>
            <a:ext cx="3657297" cy="274050"/>
          </a:xfrm>
          <a:prstGeom prst="rect">
            <a:avLst/>
          </a:prstGeom>
        </p:spPr>
        <p:txBody>
          <a:bodyPr/>
          <a:lstStyle>
            <a:lvl1pPr>
              <a:defRPr>
                <a:solidFill>
                  <a:schemeClr val="accent6"/>
                </a:solidFill>
              </a:defRPr>
            </a:lvl1pPr>
          </a:lstStyle>
          <a:p>
            <a:r>
              <a:t>Texto del título</a:t>
            </a:r>
          </a:p>
        </p:txBody>
      </p:sp>
      <p:sp>
        <p:nvSpPr>
          <p:cNvPr id="242" name="Text Placeholder 4"/>
          <p:cNvSpPr>
            <a:spLocks noGrp="1"/>
          </p:cNvSpPr>
          <p:nvPr>
            <p:ph type="body" sz="quarter" idx="14"/>
          </p:nvPr>
        </p:nvSpPr>
        <p:spPr>
          <a:xfrm rot="16200000">
            <a:off x="7527666" y="1458279"/>
            <a:ext cx="2743201" cy="131447"/>
          </a:xfrm>
          <a:prstGeom prst="rect">
            <a:avLst/>
          </a:prstGeom>
        </p:spPr>
        <p:txBody>
          <a:bodyPr/>
          <a:lstStyle/>
          <a:p>
            <a:pPr marL="0" indent="0" algn="r">
              <a:buSzTx/>
              <a:buFontTx/>
              <a:buNone/>
              <a:defRPr sz="200">
                <a:solidFill>
                  <a:srgbClr val="FFFFFF"/>
                </a:solidFill>
              </a:defRPr>
            </a:pPr>
            <a:endParaRPr/>
          </a:p>
        </p:txBody>
      </p:sp>
    </p:spTree>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type="tx">
  <p:cSld name="Blue/Gray Title Only">
    <p:spTree>
      <p:nvGrpSpPr>
        <p:cNvPr id="1" name=""/>
        <p:cNvGrpSpPr/>
        <p:nvPr/>
      </p:nvGrpSpPr>
      <p:grpSpPr>
        <a:xfrm>
          <a:off x="0" y="0"/>
          <a:ext cx="0" cy="0"/>
          <a:chOff x="0" y="0"/>
          <a:chExt cx="0" cy="0"/>
        </a:xfrm>
      </p:grpSpPr>
      <p:sp>
        <p:nvSpPr>
          <p:cNvPr id="249" name="Picture Placeholder 3"/>
          <p:cNvSpPr>
            <a:spLocks noGrp="1"/>
          </p:cNvSpPr>
          <p:nvPr>
            <p:ph type="pic" idx="13"/>
          </p:nvPr>
        </p:nvSpPr>
        <p:spPr>
          <a:xfrm>
            <a:off x="152400" y="152400"/>
            <a:ext cx="4419600" cy="6553200"/>
          </a:xfrm>
          <a:prstGeom prst="rect">
            <a:avLst/>
          </a:prstGeom>
        </p:spPr>
        <p:txBody>
          <a:bodyPr lIns="91439" rIns="91439">
            <a:noAutofit/>
          </a:bodyPr>
          <a:lstStyle/>
          <a:p>
            <a:endParaRPr/>
          </a:p>
        </p:txBody>
      </p:sp>
      <p:sp>
        <p:nvSpPr>
          <p:cNvPr id="250" name="Número de diapositiva"/>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251" name="Nivel de texto 1…"/>
          <p:cNvSpPr txBox="1">
            <a:spLocks noGrp="1"/>
          </p:cNvSpPr>
          <p:nvPr>
            <p:ph type="body" sz="quarter" idx="1"/>
          </p:nvPr>
        </p:nvSpPr>
        <p:spPr>
          <a:xfrm rot="16200000">
            <a:off x="3108067" y="1458279"/>
            <a:ext cx="2743201" cy="131447"/>
          </a:xfrm>
          <a:prstGeom prst="rect">
            <a:avLst/>
          </a:prstGeom>
        </p:spPr>
        <p:txBody>
          <a:bodyPr/>
          <a:lstStyle>
            <a:lvl1pPr marL="0" indent="0" algn="r">
              <a:buSzTx/>
              <a:buFontTx/>
              <a:buNone/>
              <a:defRPr sz="200">
                <a:solidFill>
                  <a:srgbClr val="FFFFFF"/>
                </a:solidFill>
              </a:defRPr>
            </a:lvl1pPr>
            <a:lvl2pPr marL="0" indent="97110" algn="r">
              <a:buSzTx/>
              <a:buFontTx/>
              <a:buNone/>
              <a:defRPr sz="200">
                <a:solidFill>
                  <a:srgbClr val="FFFFFF"/>
                </a:solidFill>
              </a:defRPr>
            </a:lvl2pPr>
            <a:lvl3pPr marL="0" indent="194221" algn="r">
              <a:buSzTx/>
              <a:buFontTx/>
              <a:buNone/>
              <a:defRPr sz="200">
                <a:solidFill>
                  <a:srgbClr val="FFFFFF"/>
                </a:solidFill>
              </a:defRPr>
            </a:lvl3pPr>
            <a:lvl4pPr marL="0" indent="288652" algn="r">
              <a:buSzTx/>
              <a:buFontTx/>
              <a:buNone/>
              <a:defRPr sz="200">
                <a:solidFill>
                  <a:srgbClr val="FFFFFF"/>
                </a:solidFill>
              </a:defRPr>
            </a:lvl4pPr>
            <a:lvl5pPr marL="0" indent="432643" algn="r">
              <a:buSzTx/>
              <a:buFontTx/>
              <a:buNone/>
              <a:defRPr sz="200">
                <a:solidFill>
                  <a:srgbClr val="FFFFFF"/>
                </a:solidFill>
              </a:defRPr>
            </a:lvl5pPr>
          </a:lstStyle>
          <a:p>
            <a:r>
              <a:t>Nivel de texto 1</a:t>
            </a:r>
          </a:p>
          <a:p>
            <a:pPr lvl="1"/>
            <a:r>
              <a:t>Nivel de texto 2</a:t>
            </a:r>
          </a:p>
          <a:p>
            <a:pPr lvl="2"/>
            <a:r>
              <a:t>Nivel de texto 3</a:t>
            </a:r>
          </a:p>
          <a:p>
            <a:pPr lvl="3"/>
            <a:r>
              <a:t>Nivel de texto 4</a:t>
            </a:r>
          </a:p>
          <a:p>
            <a:pPr lvl="4"/>
            <a:r>
              <a:t>Nivel de texto 5</a:t>
            </a:r>
          </a:p>
        </p:txBody>
      </p:sp>
      <p:sp>
        <p:nvSpPr>
          <p:cNvPr id="252" name="Texto del título"/>
          <p:cNvSpPr txBox="1">
            <a:spLocks noGrp="1"/>
          </p:cNvSpPr>
          <p:nvPr>
            <p:ph type="title"/>
          </p:nvPr>
        </p:nvSpPr>
        <p:spPr>
          <a:xfrm>
            <a:off x="4877103" y="3651860"/>
            <a:ext cx="3885897" cy="274050"/>
          </a:xfrm>
          <a:prstGeom prst="rect">
            <a:avLst/>
          </a:prstGeom>
        </p:spPr>
        <p:txBody>
          <a:bodyPr/>
          <a:lstStyle>
            <a:lvl1pPr>
              <a:defRPr>
                <a:solidFill>
                  <a:schemeClr val="accent6"/>
                </a:solidFill>
              </a:defRPr>
            </a:lvl1pPr>
          </a:lstStyle>
          <a:p>
            <a:r>
              <a:t>Texto del título</a:t>
            </a:r>
          </a:p>
        </p:txBody>
      </p:sp>
    </p:spTree>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type="tx">
  <p:cSld name="Blue/White 1 Content">
    <p:bg>
      <p:bgPr>
        <a:solidFill>
          <a:srgbClr val="FFFFFF"/>
        </a:solidFill>
        <a:effectLst/>
      </p:bgPr>
    </p:bg>
    <p:spTree>
      <p:nvGrpSpPr>
        <p:cNvPr id="1" name=""/>
        <p:cNvGrpSpPr/>
        <p:nvPr/>
      </p:nvGrpSpPr>
      <p:grpSpPr>
        <a:xfrm>
          <a:off x="0" y="0"/>
          <a:ext cx="0" cy="0"/>
          <a:chOff x="0" y="0"/>
          <a:chExt cx="0" cy="0"/>
        </a:xfrm>
      </p:grpSpPr>
      <p:sp>
        <p:nvSpPr>
          <p:cNvPr id="259" name="Nivel de texto 1…"/>
          <p:cNvSpPr txBox="1">
            <a:spLocks noGrp="1"/>
          </p:cNvSpPr>
          <p:nvPr>
            <p:ph type="body" idx="1"/>
          </p:nvPr>
        </p:nvSpPr>
        <p:spPr>
          <a:prstGeom prst="rect">
            <a:avLst/>
          </a:prstGeom>
        </p:spPr>
        <p:txBody>
          <a:bodyPr/>
          <a:lstStyle/>
          <a:p>
            <a:r>
              <a:t>Nivel de texto 1</a:t>
            </a:r>
          </a:p>
          <a:p>
            <a:pPr lvl="1"/>
            <a:r>
              <a:t>Nivel de texto 2</a:t>
            </a:r>
          </a:p>
          <a:p>
            <a:pPr lvl="2"/>
            <a:r>
              <a:t>Nivel de texto 3</a:t>
            </a:r>
          </a:p>
          <a:p>
            <a:pPr lvl="3"/>
            <a:r>
              <a:t>Nivel de texto 4</a:t>
            </a:r>
          </a:p>
          <a:p>
            <a:pPr lvl="4"/>
            <a:r>
              <a:t>Nivel de texto 5</a:t>
            </a:r>
          </a:p>
        </p:txBody>
      </p:sp>
      <p:sp>
        <p:nvSpPr>
          <p:cNvPr id="260" name="Número de diapositiva"/>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261" name="Texto del título"/>
          <p:cNvSpPr txBox="1">
            <a:spLocks noGrp="1"/>
          </p:cNvSpPr>
          <p:nvPr>
            <p:ph type="title"/>
          </p:nvPr>
        </p:nvSpPr>
        <p:spPr>
          <a:prstGeom prst="rect">
            <a:avLst/>
          </a:prstGeom>
        </p:spPr>
        <p:txBody>
          <a:bodyPr/>
          <a:lstStyle>
            <a:lvl1pPr>
              <a:defRPr>
                <a:solidFill>
                  <a:schemeClr val="accent6"/>
                </a:solidFill>
              </a:defRPr>
            </a:lvl1pPr>
          </a:lstStyle>
          <a:p>
            <a:r>
              <a:t>Texto del título</a:t>
            </a:r>
          </a:p>
        </p:txBody>
      </p:sp>
    </p:spTree>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type="tx">
  <p:cSld name="Blue/White 2 Content">
    <p:bg>
      <p:bgPr>
        <a:solidFill>
          <a:srgbClr val="FFFFFF"/>
        </a:solidFill>
        <a:effectLst/>
      </p:bgPr>
    </p:bg>
    <p:spTree>
      <p:nvGrpSpPr>
        <p:cNvPr id="1" name=""/>
        <p:cNvGrpSpPr/>
        <p:nvPr/>
      </p:nvGrpSpPr>
      <p:grpSpPr>
        <a:xfrm>
          <a:off x="0" y="0"/>
          <a:ext cx="0" cy="0"/>
          <a:chOff x="0" y="0"/>
          <a:chExt cx="0" cy="0"/>
        </a:xfrm>
      </p:grpSpPr>
      <p:sp>
        <p:nvSpPr>
          <p:cNvPr id="268" name="Nivel de texto 1…"/>
          <p:cNvSpPr txBox="1">
            <a:spLocks noGrp="1"/>
          </p:cNvSpPr>
          <p:nvPr>
            <p:ph type="body" sz="half" idx="1"/>
          </p:nvPr>
        </p:nvSpPr>
        <p:spPr>
          <a:xfrm>
            <a:off x="686104" y="1600200"/>
            <a:ext cx="3809697" cy="4572000"/>
          </a:xfrm>
          <a:prstGeom prst="rect">
            <a:avLst/>
          </a:prstGeom>
        </p:spPr>
        <p:txBody>
          <a:bodyPr/>
          <a:lstStyle>
            <a:lvl1pPr>
              <a:defRPr>
                <a:solidFill>
                  <a:schemeClr val="accent3"/>
                </a:solidFill>
              </a:defRPr>
            </a:lvl1pPr>
            <a:lvl2pPr marL="302526" indent="-110984">
              <a:defRPr>
                <a:solidFill>
                  <a:schemeClr val="accent3"/>
                </a:solidFill>
              </a:defRPr>
            </a:lvl2pPr>
            <a:lvl3pPr marL="418133" indent="-129481">
              <a:defRPr>
                <a:solidFill>
                  <a:schemeClr val="accent3"/>
                </a:solidFill>
              </a:defRPr>
            </a:lvl3pPr>
            <a:lvl4pPr marL="542210" indent="-156448">
              <a:defRPr>
                <a:solidFill>
                  <a:schemeClr val="accent3"/>
                </a:solidFill>
              </a:defRPr>
            </a:lvl4pPr>
            <a:lvl5pPr marL="562124" indent="-129481">
              <a:defRPr>
                <a:solidFill>
                  <a:schemeClr val="accent3"/>
                </a:solidFill>
              </a:defRPr>
            </a:lvl5pPr>
          </a:lstStyle>
          <a:p>
            <a:r>
              <a:t>Nivel de texto 1</a:t>
            </a:r>
          </a:p>
          <a:p>
            <a:pPr lvl="1"/>
            <a:r>
              <a:t>Nivel de texto 2</a:t>
            </a:r>
          </a:p>
          <a:p>
            <a:pPr lvl="2"/>
            <a:r>
              <a:t>Nivel de texto 3</a:t>
            </a:r>
          </a:p>
          <a:p>
            <a:pPr lvl="3"/>
            <a:r>
              <a:t>Nivel de texto 4</a:t>
            </a:r>
          </a:p>
          <a:p>
            <a:pPr lvl="4"/>
            <a:r>
              <a:t>Nivel de texto 5</a:t>
            </a:r>
          </a:p>
        </p:txBody>
      </p:sp>
      <p:sp>
        <p:nvSpPr>
          <p:cNvPr id="269" name="Número de diapositiva"/>
          <p:cNvSpPr txBox="1">
            <a:spLocks noGrp="1"/>
          </p:cNvSpPr>
          <p:nvPr>
            <p:ph type="sldNum" sz="quarter" idx="2"/>
          </p:nvPr>
        </p:nvSpPr>
        <p:spPr>
          <a:xfrm>
            <a:off x="8862060" y="6558915"/>
            <a:ext cx="129540" cy="127001"/>
          </a:xfrm>
          <a:prstGeom prst="rect">
            <a:avLst/>
          </a:prstGeom>
        </p:spPr>
        <p:txBody>
          <a:bodyPr/>
          <a:lstStyle/>
          <a:p>
            <a:fld id="{86CB4B4D-7CA3-9044-876B-883B54F8677D}" type="slidenum">
              <a:t>‹#›</a:t>
            </a:fld>
            <a:endParaRPr/>
          </a:p>
        </p:txBody>
      </p:sp>
      <p:sp>
        <p:nvSpPr>
          <p:cNvPr id="270" name="Texto del título"/>
          <p:cNvSpPr txBox="1">
            <a:spLocks noGrp="1"/>
          </p:cNvSpPr>
          <p:nvPr>
            <p:ph type="title"/>
          </p:nvPr>
        </p:nvSpPr>
        <p:spPr>
          <a:prstGeom prst="rect">
            <a:avLst/>
          </a:prstGeom>
        </p:spPr>
        <p:txBody>
          <a:bodyPr/>
          <a:lstStyle>
            <a:lvl1pPr>
              <a:defRPr>
                <a:solidFill>
                  <a:schemeClr val="accent6"/>
                </a:solidFill>
              </a:defRPr>
            </a:lvl1pPr>
          </a:lstStyle>
          <a:p>
            <a:r>
              <a:t>Texto del título</a:t>
            </a:r>
          </a:p>
        </p:txBody>
      </p:sp>
    </p:spTree>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type="tx">
  <p:cSld name="Blue/White 3 Content">
    <p:bg>
      <p:bgPr>
        <a:solidFill>
          <a:srgbClr val="FFFFFF"/>
        </a:solidFill>
        <a:effectLst/>
      </p:bgPr>
    </p:bg>
    <p:spTree>
      <p:nvGrpSpPr>
        <p:cNvPr id="1" name=""/>
        <p:cNvGrpSpPr/>
        <p:nvPr/>
      </p:nvGrpSpPr>
      <p:grpSpPr>
        <a:xfrm>
          <a:off x="0" y="0"/>
          <a:ext cx="0" cy="0"/>
          <a:chOff x="0" y="0"/>
          <a:chExt cx="0" cy="0"/>
        </a:xfrm>
      </p:grpSpPr>
      <p:sp>
        <p:nvSpPr>
          <p:cNvPr id="277" name="Nivel de texto 1…"/>
          <p:cNvSpPr txBox="1">
            <a:spLocks noGrp="1"/>
          </p:cNvSpPr>
          <p:nvPr>
            <p:ph type="body" sz="quarter" idx="1"/>
          </p:nvPr>
        </p:nvSpPr>
        <p:spPr>
          <a:xfrm>
            <a:off x="686104" y="1600200"/>
            <a:ext cx="2514296" cy="4572000"/>
          </a:xfrm>
          <a:prstGeom prst="rect">
            <a:avLst/>
          </a:prstGeom>
        </p:spPr>
        <p:txBody>
          <a:bodyPr/>
          <a:lstStyle>
            <a:lvl1pPr>
              <a:defRPr>
                <a:solidFill>
                  <a:schemeClr val="accent3"/>
                </a:solidFill>
              </a:defRPr>
            </a:lvl1pPr>
            <a:lvl2pPr marL="302526" indent="-110984">
              <a:defRPr>
                <a:solidFill>
                  <a:schemeClr val="accent3"/>
                </a:solidFill>
              </a:defRPr>
            </a:lvl2pPr>
            <a:lvl3pPr marL="418133" indent="-129481">
              <a:defRPr>
                <a:solidFill>
                  <a:schemeClr val="accent3"/>
                </a:solidFill>
              </a:defRPr>
            </a:lvl3pPr>
            <a:lvl4pPr marL="542210" indent="-156448">
              <a:defRPr>
                <a:solidFill>
                  <a:schemeClr val="accent3"/>
                </a:solidFill>
              </a:defRPr>
            </a:lvl4pPr>
            <a:lvl5pPr marL="562124" indent="-129481">
              <a:defRPr>
                <a:solidFill>
                  <a:schemeClr val="accent3"/>
                </a:solidFill>
              </a:defRPr>
            </a:lvl5pPr>
          </a:lstStyle>
          <a:p>
            <a:r>
              <a:t>Nivel de texto 1</a:t>
            </a:r>
          </a:p>
          <a:p>
            <a:pPr lvl="1"/>
            <a:r>
              <a:t>Nivel de texto 2</a:t>
            </a:r>
          </a:p>
          <a:p>
            <a:pPr lvl="2"/>
            <a:r>
              <a:t>Nivel de texto 3</a:t>
            </a:r>
          </a:p>
          <a:p>
            <a:pPr lvl="3"/>
            <a:r>
              <a:t>Nivel de texto 4</a:t>
            </a:r>
          </a:p>
          <a:p>
            <a:pPr lvl="4"/>
            <a:r>
              <a:t>Nivel de texto 5</a:t>
            </a:r>
          </a:p>
        </p:txBody>
      </p:sp>
      <p:sp>
        <p:nvSpPr>
          <p:cNvPr id="278" name="Número de diapositiva"/>
          <p:cNvSpPr txBox="1">
            <a:spLocks noGrp="1"/>
          </p:cNvSpPr>
          <p:nvPr>
            <p:ph type="sldNum" sz="quarter" idx="2"/>
          </p:nvPr>
        </p:nvSpPr>
        <p:spPr>
          <a:xfrm>
            <a:off x="8862060" y="6558915"/>
            <a:ext cx="129540" cy="127001"/>
          </a:xfrm>
          <a:prstGeom prst="rect">
            <a:avLst/>
          </a:prstGeom>
        </p:spPr>
        <p:txBody>
          <a:bodyPr/>
          <a:lstStyle/>
          <a:p>
            <a:fld id="{86CB4B4D-7CA3-9044-876B-883B54F8677D}" type="slidenum">
              <a:t>‹#›</a:t>
            </a:fld>
            <a:endParaRPr/>
          </a:p>
        </p:txBody>
      </p:sp>
      <p:sp>
        <p:nvSpPr>
          <p:cNvPr id="279" name="Texto del título"/>
          <p:cNvSpPr txBox="1">
            <a:spLocks noGrp="1"/>
          </p:cNvSpPr>
          <p:nvPr>
            <p:ph type="title"/>
          </p:nvPr>
        </p:nvSpPr>
        <p:spPr>
          <a:prstGeom prst="rect">
            <a:avLst/>
          </a:prstGeom>
        </p:spPr>
        <p:txBody>
          <a:bodyPr/>
          <a:lstStyle>
            <a:lvl1pPr>
              <a:defRPr>
                <a:solidFill>
                  <a:schemeClr val="accent6"/>
                </a:solidFill>
              </a:defRPr>
            </a:lvl1pPr>
          </a:lstStyle>
          <a:p>
            <a:r>
              <a:t>Texto del título</a:t>
            </a:r>
          </a:p>
        </p:txBody>
      </p:sp>
    </p:spTree>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type="tx">
  <p:cSld name="Blue/White 1 Content + Bottom Photo">
    <p:bg>
      <p:bgPr>
        <a:solidFill>
          <a:srgbClr val="FFFFFF"/>
        </a:solidFill>
        <a:effectLst/>
      </p:bgPr>
    </p:bg>
    <p:spTree>
      <p:nvGrpSpPr>
        <p:cNvPr id="1" name=""/>
        <p:cNvGrpSpPr/>
        <p:nvPr/>
      </p:nvGrpSpPr>
      <p:grpSpPr>
        <a:xfrm>
          <a:off x="0" y="0"/>
          <a:ext cx="0" cy="0"/>
          <a:chOff x="0" y="0"/>
          <a:chExt cx="0" cy="0"/>
        </a:xfrm>
      </p:grpSpPr>
      <p:sp>
        <p:nvSpPr>
          <p:cNvPr id="286" name="Picture Placeholder 3"/>
          <p:cNvSpPr>
            <a:spLocks noGrp="1"/>
          </p:cNvSpPr>
          <p:nvPr>
            <p:ph type="pic" idx="13"/>
          </p:nvPr>
        </p:nvSpPr>
        <p:spPr>
          <a:xfrm>
            <a:off x="152400" y="3429000"/>
            <a:ext cx="8839200" cy="3276600"/>
          </a:xfrm>
          <a:prstGeom prst="rect">
            <a:avLst/>
          </a:prstGeom>
        </p:spPr>
        <p:txBody>
          <a:bodyPr lIns="91439" rIns="91439">
            <a:noAutofit/>
          </a:bodyPr>
          <a:lstStyle/>
          <a:p>
            <a:endParaRPr/>
          </a:p>
        </p:txBody>
      </p:sp>
      <p:sp>
        <p:nvSpPr>
          <p:cNvPr id="287" name="Nivel de texto 1…"/>
          <p:cNvSpPr txBox="1">
            <a:spLocks noGrp="1"/>
          </p:cNvSpPr>
          <p:nvPr>
            <p:ph type="body" sz="quarter" idx="1"/>
          </p:nvPr>
        </p:nvSpPr>
        <p:spPr>
          <a:xfrm rot="16200000">
            <a:off x="7527666" y="4734879"/>
            <a:ext cx="2743201" cy="131447"/>
          </a:xfrm>
          <a:prstGeom prst="rect">
            <a:avLst/>
          </a:prstGeom>
        </p:spPr>
        <p:txBody>
          <a:bodyPr/>
          <a:lstStyle>
            <a:lvl1pPr marL="0" indent="0" algn="r">
              <a:buSzTx/>
              <a:buFontTx/>
              <a:buNone/>
              <a:defRPr sz="200">
                <a:solidFill>
                  <a:srgbClr val="FFFFFF"/>
                </a:solidFill>
              </a:defRPr>
            </a:lvl1pPr>
            <a:lvl2pPr marL="0" indent="97110" algn="r">
              <a:buSzTx/>
              <a:buFontTx/>
              <a:buNone/>
              <a:defRPr sz="200">
                <a:solidFill>
                  <a:srgbClr val="FFFFFF"/>
                </a:solidFill>
              </a:defRPr>
            </a:lvl2pPr>
            <a:lvl3pPr marL="0" indent="194221" algn="r">
              <a:buSzTx/>
              <a:buFontTx/>
              <a:buNone/>
              <a:defRPr sz="200">
                <a:solidFill>
                  <a:srgbClr val="FFFFFF"/>
                </a:solidFill>
              </a:defRPr>
            </a:lvl3pPr>
            <a:lvl4pPr marL="0" indent="288652" algn="r">
              <a:buSzTx/>
              <a:buFontTx/>
              <a:buNone/>
              <a:defRPr sz="200">
                <a:solidFill>
                  <a:srgbClr val="FFFFFF"/>
                </a:solidFill>
              </a:defRPr>
            </a:lvl4pPr>
            <a:lvl5pPr marL="0" indent="432643" algn="r">
              <a:buSzTx/>
              <a:buFontTx/>
              <a:buNone/>
              <a:defRPr sz="200">
                <a:solidFill>
                  <a:srgbClr val="FFFFFF"/>
                </a:solidFill>
              </a:defRPr>
            </a:lvl5pPr>
          </a:lstStyle>
          <a:p>
            <a:r>
              <a:t>Nivel de texto 1</a:t>
            </a:r>
          </a:p>
          <a:p>
            <a:pPr lvl="1"/>
            <a:r>
              <a:t>Nivel de texto 2</a:t>
            </a:r>
          </a:p>
          <a:p>
            <a:pPr lvl="2"/>
            <a:r>
              <a:t>Nivel de texto 3</a:t>
            </a:r>
          </a:p>
          <a:p>
            <a:pPr lvl="3"/>
            <a:r>
              <a:t>Nivel de texto 4</a:t>
            </a:r>
          </a:p>
          <a:p>
            <a:pPr lvl="4"/>
            <a:r>
              <a:t>Nivel de texto 5</a:t>
            </a:r>
          </a:p>
        </p:txBody>
      </p:sp>
      <p:sp>
        <p:nvSpPr>
          <p:cNvPr id="288" name="Número de diapositiva"/>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t>‹#›</a:t>
            </a:fld>
            <a:endParaRPr/>
          </a:p>
        </p:txBody>
      </p:sp>
      <p:sp>
        <p:nvSpPr>
          <p:cNvPr id="289" name="Texto del título"/>
          <p:cNvSpPr txBox="1">
            <a:spLocks noGrp="1"/>
          </p:cNvSpPr>
          <p:nvPr>
            <p:ph type="title"/>
          </p:nvPr>
        </p:nvSpPr>
        <p:spPr>
          <a:prstGeom prst="rect">
            <a:avLst/>
          </a:prstGeom>
        </p:spPr>
        <p:txBody>
          <a:bodyPr/>
          <a:lstStyle>
            <a:lvl1pPr>
              <a:defRPr>
                <a:solidFill>
                  <a:schemeClr val="accent6"/>
                </a:solidFill>
              </a:defRPr>
            </a:lvl1pPr>
          </a:lstStyle>
          <a:p>
            <a:r>
              <a:t>Texto del título</a:t>
            </a:r>
          </a:p>
        </p:txBody>
      </p:sp>
    </p:spTree>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type="tx">
  <p:cSld name="Blue/White 1 Content + Right Photo">
    <p:bg>
      <p:bgPr>
        <a:solidFill>
          <a:srgbClr val="FFFFFF"/>
        </a:solidFill>
        <a:effectLst/>
      </p:bgPr>
    </p:bg>
    <p:spTree>
      <p:nvGrpSpPr>
        <p:cNvPr id="1" name=""/>
        <p:cNvGrpSpPr/>
        <p:nvPr/>
      </p:nvGrpSpPr>
      <p:grpSpPr>
        <a:xfrm>
          <a:off x="0" y="0"/>
          <a:ext cx="0" cy="0"/>
          <a:chOff x="0" y="0"/>
          <a:chExt cx="0" cy="0"/>
        </a:xfrm>
      </p:grpSpPr>
      <p:sp>
        <p:nvSpPr>
          <p:cNvPr id="296" name="Picture Placeholder 3"/>
          <p:cNvSpPr>
            <a:spLocks noGrp="1"/>
          </p:cNvSpPr>
          <p:nvPr>
            <p:ph type="pic" idx="13"/>
          </p:nvPr>
        </p:nvSpPr>
        <p:spPr>
          <a:xfrm>
            <a:off x="4572000" y="152400"/>
            <a:ext cx="4419600" cy="6553200"/>
          </a:xfrm>
          <a:prstGeom prst="rect">
            <a:avLst/>
          </a:prstGeom>
        </p:spPr>
        <p:txBody>
          <a:bodyPr lIns="91439" rIns="91439">
            <a:noAutofit/>
          </a:bodyPr>
          <a:lstStyle/>
          <a:p>
            <a:endParaRPr/>
          </a:p>
        </p:txBody>
      </p:sp>
      <p:sp>
        <p:nvSpPr>
          <p:cNvPr id="297" name="Número de diapositiva"/>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t>‹#›</a:t>
            </a:fld>
            <a:endParaRPr/>
          </a:p>
        </p:txBody>
      </p:sp>
      <p:sp>
        <p:nvSpPr>
          <p:cNvPr id="298" name="Nivel de texto 1…"/>
          <p:cNvSpPr txBox="1">
            <a:spLocks noGrp="1"/>
          </p:cNvSpPr>
          <p:nvPr>
            <p:ph type="body" sz="half" idx="1"/>
          </p:nvPr>
        </p:nvSpPr>
        <p:spPr>
          <a:xfrm>
            <a:off x="685800" y="2057400"/>
            <a:ext cx="3657600" cy="4114800"/>
          </a:xfrm>
          <a:prstGeom prst="rect">
            <a:avLst/>
          </a:prstGeom>
        </p:spPr>
        <p:txBody>
          <a:bodyPr/>
          <a:lstStyle>
            <a:lvl1pPr>
              <a:defRPr>
                <a:solidFill>
                  <a:schemeClr val="accent3"/>
                </a:solidFill>
              </a:defRPr>
            </a:lvl1pPr>
            <a:lvl2pPr marL="302526" indent="-110984">
              <a:defRPr>
                <a:solidFill>
                  <a:schemeClr val="accent3"/>
                </a:solidFill>
              </a:defRPr>
            </a:lvl2pPr>
            <a:lvl3pPr marL="418133" indent="-129481">
              <a:defRPr>
                <a:solidFill>
                  <a:schemeClr val="accent3"/>
                </a:solidFill>
              </a:defRPr>
            </a:lvl3pPr>
            <a:lvl4pPr marL="542210" indent="-156448">
              <a:defRPr>
                <a:solidFill>
                  <a:schemeClr val="accent3"/>
                </a:solidFill>
              </a:defRPr>
            </a:lvl4pPr>
            <a:lvl5pPr>
              <a:defRPr>
                <a:solidFill>
                  <a:schemeClr val="accent3"/>
                </a:solidFill>
              </a:defRPr>
            </a:lvl5pPr>
          </a:lstStyle>
          <a:p>
            <a:r>
              <a:t>Nivel de texto 1</a:t>
            </a:r>
          </a:p>
          <a:p>
            <a:pPr lvl="1"/>
            <a:r>
              <a:t>Nivel de texto 2</a:t>
            </a:r>
          </a:p>
          <a:p>
            <a:pPr lvl="2"/>
            <a:r>
              <a:t>Nivel de texto 3</a:t>
            </a:r>
          </a:p>
          <a:p>
            <a:pPr lvl="3"/>
            <a:r>
              <a:t>Nivel de texto 4</a:t>
            </a:r>
          </a:p>
          <a:p>
            <a:pPr lvl="4"/>
            <a:r>
              <a:t>Nivel de texto 5</a:t>
            </a:r>
          </a:p>
        </p:txBody>
      </p:sp>
      <p:sp>
        <p:nvSpPr>
          <p:cNvPr id="299" name="Texto del título"/>
          <p:cNvSpPr txBox="1">
            <a:spLocks noGrp="1"/>
          </p:cNvSpPr>
          <p:nvPr>
            <p:ph type="title"/>
          </p:nvPr>
        </p:nvSpPr>
        <p:spPr>
          <a:xfrm>
            <a:off x="685801" y="1524046"/>
            <a:ext cx="3657297" cy="274050"/>
          </a:xfrm>
          <a:prstGeom prst="rect">
            <a:avLst/>
          </a:prstGeom>
        </p:spPr>
        <p:txBody>
          <a:bodyPr/>
          <a:lstStyle>
            <a:lvl1pPr>
              <a:defRPr>
                <a:solidFill>
                  <a:schemeClr val="accent6"/>
                </a:solidFill>
              </a:defRPr>
            </a:lvl1pPr>
          </a:lstStyle>
          <a:p>
            <a:r>
              <a:t>Texto del título</a:t>
            </a:r>
          </a:p>
        </p:txBody>
      </p:sp>
      <p:sp>
        <p:nvSpPr>
          <p:cNvPr id="300" name="Text Placeholder 4"/>
          <p:cNvSpPr>
            <a:spLocks noGrp="1"/>
          </p:cNvSpPr>
          <p:nvPr>
            <p:ph type="body" sz="quarter" idx="14"/>
          </p:nvPr>
        </p:nvSpPr>
        <p:spPr>
          <a:xfrm rot="16200000">
            <a:off x="7527666" y="1458279"/>
            <a:ext cx="2743201" cy="131447"/>
          </a:xfrm>
          <a:prstGeom prst="rect">
            <a:avLst/>
          </a:prstGeom>
        </p:spPr>
        <p:txBody>
          <a:bodyPr/>
          <a:lstStyle/>
          <a:p>
            <a:pPr marL="0" indent="0" algn="r">
              <a:buSzTx/>
              <a:buFontTx/>
              <a:buNone/>
              <a:defRPr sz="200">
                <a:solidFill>
                  <a:srgbClr val="FFFFFF"/>
                </a:solidFill>
              </a:defRPr>
            </a:pPr>
            <a:endParaRPr/>
          </a:p>
        </p:txBody>
      </p:sp>
    </p:spTree>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type="tx">
  <p:cSld name="Blue/White Title + Left Photo">
    <p:bg>
      <p:bgPr>
        <a:solidFill>
          <a:srgbClr val="FFFFFF"/>
        </a:solidFill>
        <a:effectLst/>
      </p:bgPr>
    </p:bg>
    <p:spTree>
      <p:nvGrpSpPr>
        <p:cNvPr id="1" name=""/>
        <p:cNvGrpSpPr/>
        <p:nvPr/>
      </p:nvGrpSpPr>
      <p:grpSpPr>
        <a:xfrm>
          <a:off x="0" y="0"/>
          <a:ext cx="0" cy="0"/>
          <a:chOff x="0" y="0"/>
          <a:chExt cx="0" cy="0"/>
        </a:xfrm>
      </p:grpSpPr>
      <p:sp>
        <p:nvSpPr>
          <p:cNvPr id="307" name="Picture Placeholder 3"/>
          <p:cNvSpPr>
            <a:spLocks noGrp="1"/>
          </p:cNvSpPr>
          <p:nvPr>
            <p:ph type="pic" idx="13"/>
          </p:nvPr>
        </p:nvSpPr>
        <p:spPr>
          <a:xfrm>
            <a:off x="152400" y="152400"/>
            <a:ext cx="4419600" cy="6553200"/>
          </a:xfrm>
          <a:prstGeom prst="rect">
            <a:avLst/>
          </a:prstGeom>
        </p:spPr>
        <p:txBody>
          <a:bodyPr lIns="91439" rIns="91439">
            <a:noAutofit/>
          </a:bodyPr>
          <a:lstStyle/>
          <a:p>
            <a:endParaRPr/>
          </a:p>
        </p:txBody>
      </p:sp>
      <p:sp>
        <p:nvSpPr>
          <p:cNvPr id="308" name="Número de diapositiva"/>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309" name="Nivel de texto 1…"/>
          <p:cNvSpPr txBox="1">
            <a:spLocks noGrp="1"/>
          </p:cNvSpPr>
          <p:nvPr>
            <p:ph type="body" sz="quarter" idx="1"/>
          </p:nvPr>
        </p:nvSpPr>
        <p:spPr>
          <a:xfrm rot="16200000">
            <a:off x="3108067" y="1458279"/>
            <a:ext cx="2743201" cy="131447"/>
          </a:xfrm>
          <a:prstGeom prst="rect">
            <a:avLst/>
          </a:prstGeom>
        </p:spPr>
        <p:txBody>
          <a:bodyPr/>
          <a:lstStyle>
            <a:lvl1pPr marL="0" indent="0" algn="r">
              <a:buSzTx/>
              <a:buFontTx/>
              <a:buNone/>
              <a:defRPr sz="200">
                <a:solidFill>
                  <a:srgbClr val="FFFFFF"/>
                </a:solidFill>
              </a:defRPr>
            </a:lvl1pPr>
            <a:lvl2pPr marL="0" indent="97110" algn="r">
              <a:buSzTx/>
              <a:buFontTx/>
              <a:buNone/>
              <a:defRPr sz="200">
                <a:solidFill>
                  <a:srgbClr val="FFFFFF"/>
                </a:solidFill>
              </a:defRPr>
            </a:lvl2pPr>
            <a:lvl3pPr marL="0" indent="194221" algn="r">
              <a:buSzTx/>
              <a:buFontTx/>
              <a:buNone/>
              <a:defRPr sz="200">
                <a:solidFill>
                  <a:srgbClr val="FFFFFF"/>
                </a:solidFill>
              </a:defRPr>
            </a:lvl3pPr>
            <a:lvl4pPr marL="0" indent="288652" algn="r">
              <a:buSzTx/>
              <a:buFontTx/>
              <a:buNone/>
              <a:defRPr sz="200">
                <a:solidFill>
                  <a:srgbClr val="FFFFFF"/>
                </a:solidFill>
              </a:defRPr>
            </a:lvl4pPr>
            <a:lvl5pPr marL="0" indent="432643" algn="r">
              <a:buSzTx/>
              <a:buFontTx/>
              <a:buNone/>
              <a:defRPr sz="200">
                <a:solidFill>
                  <a:srgbClr val="FFFFFF"/>
                </a:solidFill>
              </a:defRPr>
            </a:lvl5pPr>
          </a:lstStyle>
          <a:p>
            <a:r>
              <a:t>Nivel de texto 1</a:t>
            </a:r>
          </a:p>
          <a:p>
            <a:pPr lvl="1"/>
            <a:r>
              <a:t>Nivel de texto 2</a:t>
            </a:r>
          </a:p>
          <a:p>
            <a:pPr lvl="2"/>
            <a:r>
              <a:t>Nivel de texto 3</a:t>
            </a:r>
          </a:p>
          <a:p>
            <a:pPr lvl="3"/>
            <a:r>
              <a:t>Nivel de texto 4</a:t>
            </a:r>
          </a:p>
          <a:p>
            <a:pPr lvl="4"/>
            <a:r>
              <a:t>Nivel de texto 5</a:t>
            </a:r>
          </a:p>
        </p:txBody>
      </p:sp>
      <p:sp>
        <p:nvSpPr>
          <p:cNvPr id="310" name="Texto del título"/>
          <p:cNvSpPr txBox="1">
            <a:spLocks noGrp="1"/>
          </p:cNvSpPr>
          <p:nvPr>
            <p:ph type="title"/>
          </p:nvPr>
        </p:nvSpPr>
        <p:spPr>
          <a:xfrm>
            <a:off x="4877103" y="3311831"/>
            <a:ext cx="3885897" cy="274050"/>
          </a:xfrm>
          <a:prstGeom prst="rect">
            <a:avLst/>
          </a:prstGeom>
        </p:spPr>
        <p:txBody>
          <a:bodyPr anchor="ctr"/>
          <a:lstStyle>
            <a:lvl1pPr>
              <a:defRPr>
                <a:solidFill>
                  <a:schemeClr val="accent6"/>
                </a:solidFill>
              </a:defRPr>
            </a:lvl1pPr>
          </a:lstStyle>
          <a:p>
            <a:r>
              <a:t>Texto del título</a:t>
            </a: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Red/Gray 1 Content">
    <p:spTree>
      <p:nvGrpSpPr>
        <p:cNvPr id="1" name=""/>
        <p:cNvGrpSpPr/>
        <p:nvPr/>
      </p:nvGrpSpPr>
      <p:grpSpPr>
        <a:xfrm>
          <a:off x="0" y="0"/>
          <a:ext cx="0" cy="0"/>
          <a:chOff x="0" y="0"/>
          <a:chExt cx="0" cy="0"/>
        </a:xfrm>
      </p:grpSpPr>
      <p:sp>
        <p:nvSpPr>
          <p:cNvPr id="51" name="Nivel de texto 1…"/>
          <p:cNvSpPr txBox="1">
            <a:spLocks noGrp="1"/>
          </p:cNvSpPr>
          <p:nvPr>
            <p:ph type="body" idx="1"/>
          </p:nvPr>
        </p:nvSpPr>
        <p:spPr>
          <a:prstGeom prst="rect">
            <a:avLst/>
          </a:prstGeom>
        </p:spPr>
        <p:txBody>
          <a:bodyPr/>
          <a:lstStyle/>
          <a:p>
            <a:r>
              <a:t>Nivel de texto 1</a:t>
            </a:r>
          </a:p>
          <a:p>
            <a:pPr lvl="1"/>
            <a:r>
              <a:t>Nivel de texto 2</a:t>
            </a:r>
          </a:p>
          <a:p>
            <a:pPr lvl="2"/>
            <a:r>
              <a:t>Nivel de texto 3</a:t>
            </a:r>
          </a:p>
          <a:p>
            <a:pPr lvl="3"/>
            <a:r>
              <a:t>Nivel de texto 4</a:t>
            </a:r>
          </a:p>
          <a:p>
            <a:pPr lvl="4"/>
            <a:r>
              <a:t>Nivel de texto 5</a:t>
            </a:r>
          </a:p>
        </p:txBody>
      </p:sp>
      <p:sp>
        <p:nvSpPr>
          <p:cNvPr id="52" name="Número de diapositiva"/>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53" name="Texto del título"/>
          <p:cNvSpPr txBox="1">
            <a:spLocks noGrp="1"/>
          </p:cNvSpPr>
          <p:nvPr>
            <p:ph type="title"/>
          </p:nvPr>
        </p:nvSpPr>
        <p:spPr>
          <a:prstGeom prst="rect">
            <a:avLst/>
          </a:prstGeom>
        </p:spPr>
        <p:txBody>
          <a:bodyPr/>
          <a:lstStyle/>
          <a:p>
            <a:r>
              <a:t>Texto del título</a:t>
            </a: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Red/Gray 2 Content">
    <p:spTree>
      <p:nvGrpSpPr>
        <p:cNvPr id="1" name=""/>
        <p:cNvGrpSpPr/>
        <p:nvPr/>
      </p:nvGrpSpPr>
      <p:grpSpPr>
        <a:xfrm>
          <a:off x="0" y="0"/>
          <a:ext cx="0" cy="0"/>
          <a:chOff x="0" y="0"/>
          <a:chExt cx="0" cy="0"/>
        </a:xfrm>
      </p:grpSpPr>
      <p:sp>
        <p:nvSpPr>
          <p:cNvPr id="60" name="Nivel de texto 1…"/>
          <p:cNvSpPr txBox="1">
            <a:spLocks noGrp="1"/>
          </p:cNvSpPr>
          <p:nvPr>
            <p:ph type="body" sz="half" idx="1"/>
          </p:nvPr>
        </p:nvSpPr>
        <p:spPr>
          <a:xfrm>
            <a:off x="686104" y="1600200"/>
            <a:ext cx="3809697" cy="4572000"/>
          </a:xfrm>
          <a:prstGeom prst="rect">
            <a:avLst/>
          </a:prstGeom>
        </p:spPr>
        <p:txBody>
          <a:bodyPr/>
          <a:lstStyle>
            <a:lvl1pPr>
              <a:defRPr>
                <a:solidFill>
                  <a:schemeClr val="accent3"/>
                </a:solidFill>
              </a:defRPr>
            </a:lvl1pPr>
            <a:lvl2pPr marL="302526" indent="-110984">
              <a:defRPr>
                <a:solidFill>
                  <a:schemeClr val="accent3"/>
                </a:solidFill>
              </a:defRPr>
            </a:lvl2pPr>
            <a:lvl3pPr marL="418133" indent="-129481">
              <a:defRPr>
                <a:solidFill>
                  <a:schemeClr val="accent3"/>
                </a:solidFill>
              </a:defRPr>
            </a:lvl3pPr>
            <a:lvl4pPr marL="542210" indent="-156448">
              <a:defRPr>
                <a:solidFill>
                  <a:schemeClr val="accent3"/>
                </a:solidFill>
              </a:defRPr>
            </a:lvl4pPr>
            <a:lvl5pPr marL="562124" indent="-129481">
              <a:defRPr>
                <a:solidFill>
                  <a:schemeClr val="accent3"/>
                </a:solidFill>
              </a:defRPr>
            </a:lvl5pPr>
          </a:lstStyle>
          <a:p>
            <a:r>
              <a:t>Nivel de texto 1</a:t>
            </a:r>
          </a:p>
          <a:p>
            <a:pPr lvl="1"/>
            <a:r>
              <a:t>Nivel de texto 2</a:t>
            </a:r>
          </a:p>
          <a:p>
            <a:pPr lvl="2"/>
            <a:r>
              <a:t>Nivel de texto 3</a:t>
            </a:r>
          </a:p>
          <a:p>
            <a:pPr lvl="3"/>
            <a:r>
              <a:t>Nivel de texto 4</a:t>
            </a:r>
          </a:p>
          <a:p>
            <a:pPr lvl="4"/>
            <a:r>
              <a:t>Nivel de texto 5</a:t>
            </a:r>
          </a:p>
        </p:txBody>
      </p:sp>
      <p:sp>
        <p:nvSpPr>
          <p:cNvPr id="61" name="Número de diapositiva"/>
          <p:cNvSpPr txBox="1">
            <a:spLocks noGrp="1"/>
          </p:cNvSpPr>
          <p:nvPr>
            <p:ph type="sldNum" sz="quarter" idx="2"/>
          </p:nvPr>
        </p:nvSpPr>
        <p:spPr>
          <a:xfrm>
            <a:off x="8862060" y="6558915"/>
            <a:ext cx="129540" cy="127001"/>
          </a:xfrm>
          <a:prstGeom prst="rect">
            <a:avLst/>
          </a:prstGeom>
        </p:spPr>
        <p:txBody>
          <a:bodyPr/>
          <a:lstStyle/>
          <a:p>
            <a:fld id="{86CB4B4D-7CA3-9044-876B-883B54F8677D}" type="slidenum">
              <a:t>‹#›</a:t>
            </a:fld>
            <a:endParaRPr/>
          </a:p>
        </p:txBody>
      </p:sp>
      <p:sp>
        <p:nvSpPr>
          <p:cNvPr id="62" name="Texto del título"/>
          <p:cNvSpPr txBox="1">
            <a:spLocks noGrp="1"/>
          </p:cNvSpPr>
          <p:nvPr>
            <p:ph type="title"/>
          </p:nvPr>
        </p:nvSpPr>
        <p:spPr>
          <a:prstGeom prst="rect">
            <a:avLst/>
          </a:prstGeom>
        </p:spPr>
        <p:txBody>
          <a:bodyPr/>
          <a:lstStyle/>
          <a:p>
            <a:r>
              <a:t>Texto del título</a:t>
            </a: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Red/Gray 3 Content">
    <p:spTree>
      <p:nvGrpSpPr>
        <p:cNvPr id="1" name=""/>
        <p:cNvGrpSpPr/>
        <p:nvPr/>
      </p:nvGrpSpPr>
      <p:grpSpPr>
        <a:xfrm>
          <a:off x="0" y="0"/>
          <a:ext cx="0" cy="0"/>
          <a:chOff x="0" y="0"/>
          <a:chExt cx="0" cy="0"/>
        </a:xfrm>
      </p:grpSpPr>
      <p:sp>
        <p:nvSpPr>
          <p:cNvPr id="69" name="Nivel de texto 1…"/>
          <p:cNvSpPr txBox="1">
            <a:spLocks noGrp="1"/>
          </p:cNvSpPr>
          <p:nvPr>
            <p:ph type="body" sz="quarter" idx="1"/>
          </p:nvPr>
        </p:nvSpPr>
        <p:spPr>
          <a:xfrm>
            <a:off x="686104" y="1600200"/>
            <a:ext cx="2514296" cy="4572000"/>
          </a:xfrm>
          <a:prstGeom prst="rect">
            <a:avLst/>
          </a:prstGeom>
        </p:spPr>
        <p:txBody>
          <a:bodyPr/>
          <a:lstStyle>
            <a:lvl1pPr>
              <a:defRPr>
                <a:solidFill>
                  <a:schemeClr val="accent3"/>
                </a:solidFill>
              </a:defRPr>
            </a:lvl1pPr>
            <a:lvl2pPr marL="302526" indent="-110984">
              <a:defRPr>
                <a:solidFill>
                  <a:schemeClr val="accent3"/>
                </a:solidFill>
              </a:defRPr>
            </a:lvl2pPr>
            <a:lvl3pPr marL="418133" indent="-129481">
              <a:defRPr>
                <a:solidFill>
                  <a:schemeClr val="accent3"/>
                </a:solidFill>
              </a:defRPr>
            </a:lvl3pPr>
            <a:lvl4pPr marL="542210" indent="-156448">
              <a:defRPr>
                <a:solidFill>
                  <a:schemeClr val="accent3"/>
                </a:solidFill>
              </a:defRPr>
            </a:lvl4pPr>
            <a:lvl5pPr marL="562124" indent="-129481">
              <a:defRPr>
                <a:solidFill>
                  <a:schemeClr val="accent3"/>
                </a:solidFill>
              </a:defRPr>
            </a:lvl5pPr>
          </a:lstStyle>
          <a:p>
            <a:r>
              <a:t>Nivel de texto 1</a:t>
            </a:r>
          </a:p>
          <a:p>
            <a:pPr lvl="1"/>
            <a:r>
              <a:t>Nivel de texto 2</a:t>
            </a:r>
          </a:p>
          <a:p>
            <a:pPr lvl="2"/>
            <a:r>
              <a:t>Nivel de texto 3</a:t>
            </a:r>
          </a:p>
          <a:p>
            <a:pPr lvl="3"/>
            <a:r>
              <a:t>Nivel de texto 4</a:t>
            </a:r>
          </a:p>
          <a:p>
            <a:pPr lvl="4"/>
            <a:r>
              <a:t>Nivel de texto 5</a:t>
            </a:r>
          </a:p>
        </p:txBody>
      </p:sp>
      <p:sp>
        <p:nvSpPr>
          <p:cNvPr id="70" name="Número de diapositiva"/>
          <p:cNvSpPr txBox="1">
            <a:spLocks noGrp="1"/>
          </p:cNvSpPr>
          <p:nvPr>
            <p:ph type="sldNum" sz="quarter" idx="2"/>
          </p:nvPr>
        </p:nvSpPr>
        <p:spPr>
          <a:xfrm>
            <a:off x="8862060" y="6558915"/>
            <a:ext cx="129540" cy="127001"/>
          </a:xfrm>
          <a:prstGeom prst="rect">
            <a:avLst/>
          </a:prstGeom>
        </p:spPr>
        <p:txBody>
          <a:bodyPr/>
          <a:lstStyle/>
          <a:p>
            <a:fld id="{86CB4B4D-7CA3-9044-876B-883B54F8677D}" type="slidenum">
              <a:t>‹#›</a:t>
            </a:fld>
            <a:endParaRPr/>
          </a:p>
        </p:txBody>
      </p:sp>
      <p:sp>
        <p:nvSpPr>
          <p:cNvPr id="71" name="Texto del título"/>
          <p:cNvSpPr txBox="1">
            <a:spLocks noGrp="1"/>
          </p:cNvSpPr>
          <p:nvPr>
            <p:ph type="title"/>
          </p:nvPr>
        </p:nvSpPr>
        <p:spPr>
          <a:prstGeom prst="rect">
            <a:avLst/>
          </a:prstGeom>
        </p:spPr>
        <p:txBody>
          <a:bodyPr/>
          <a:lstStyle/>
          <a:p>
            <a:r>
              <a:t>Texto del título</a:t>
            </a: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Red/Gray 1 Content + Bottom Photo">
    <p:spTree>
      <p:nvGrpSpPr>
        <p:cNvPr id="1" name=""/>
        <p:cNvGrpSpPr/>
        <p:nvPr/>
      </p:nvGrpSpPr>
      <p:grpSpPr>
        <a:xfrm>
          <a:off x="0" y="0"/>
          <a:ext cx="0" cy="0"/>
          <a:chOff x="0" y="0"/>
          <a:chExt cx="0" cy="0"/>
        </a:xfrm>
      </p:grpSpPr>
      <p:sp>
        <p:nvSpPr>
          <p:cNvPr id="78" name="Picture Placeholder 3"/>
          <p:cNvSpPr>
            <a:spLocks noGrp="1"/>
          </p:cNvSpPr>
          <p:nvPr>
            <p:ph type="pic" idx="13"/>
          </p:nvPr>
        </p:nvSpPr>
        <p:spPr>
          <a:xfrm>
            <a:off x="152400" y="3429000"/>
            <a:ext cx="8839200" cy="3276600"/>
          </a:xfrm>
          <a:prstGeom prst="rect">
            <a:avLst/>
          </a:prstGeom>
        </p:spPr>
        <p:txBody>
          <a:bodyPr lIns="91439" rIns="91439">
            <a:noAutofit/>
          </a:bodyPr>
          <a:lstStyle/>
          <a:p>
            <a:endParaRPr/>
          </a:p>
        </p:txBody>
      </p:sp>
      <p:sp>
        <p:nvSpPr>
          <p:cNvPr id="79" name="Nivel de texto 1…"/>
          <p:cNvSpPr txBox="1">
            <a:spLocks noGrp="1"/>
          </p:cNvSpPr>
          <p:nvPr>
            <p:ph type="body" sz="quarter" idx="1"/>
          </p:nvPr>
        </p:nvSpPr>
        <p:spPr>
          <a:xfrm>
            <a:off x="685800" y="1600200"/>
            <a:ext cx="7772400" cy="1600200"/>
          </a:xfrm>
          <a:prstGeom prst="rect">
            <a:avLst/>
          </a:prstGeom>
        </p:spPr>
        <p:txBody>
          <a:bodyPr/>
          <a:lstStyle>
            <a:lvl1pPr>
              <a:defRPr>
                <a:solidFill>
                  <a:schemeClr val="accent3"/>
                </a:solidFill>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stStyle>
          <a:p>
            <a:r>
              <a:t>Nivel de texto 1</a:t>
            </a:r>
          </a:p>
          <a:p>
            <a:pPr lvl="1"/>
            <a:r>
              <a:t>Nivel de texto 2</a:t>
            </a:r>
          </a:p>
          <a:p>
            <a:pPr lvl="2"/>
            <a:r>
              <a:t>Nivel de texto 3</a:t>
            </a:r>
          </a:p>
          <a:p>
            <a:pPr lvl="3"/>
            <a:r>
              <a:t>Nivel de texto 4</a:t>
            </a:r>
          </a:p>
          <a:p>
            <a:pPr lvl="4"/>
            <a:r>
              <a:t>Nivel de texto 5</a:t>
            </a:r>
          </a:p>
        </p:txBody>
      </p:sp>
      <p:sp>
        <p:nvSpPr>
          <p:cNvPr id="80" name="Número de diapositiva"/>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t>‹#›</a:t>
            </a:fld>
            <a:endParaRPr/>
          </a:p>
        </p:txBody>
      </p:sp>
      <p:sp>
        <p:nvSpPr>
          <p:cNvPr id="81" name="Texto del título"/>
          <p:cNvSpPr txBox="1">
            <a:spLocks noGrp="1"/>
          </p:cNvSpPr>
          <p:nvPr>
            <p:ph type="title"/>
          </p:nvPr>
        </p:nvSpPr>
        <p:spPr>
          <a:prstGeom prst="rect">
            <a:avLst/>
          </a:prstGeom>
        </p:spPr>
        <p:txBody>
          <a:bodyPr/>
          <a:lstStyle/>
          <a:p>
            <a:r>
              <a:t>Texto del título</a:t>
            </a:r>
          </a:p>
        </p:txBody>
      </p:sp>
      <p:sp>
        <p:nvSpPr>
          <p:cNvPr id="82" name="Text Placeholder 4"/>
          <p:cNvSpPr>
            <a:spLocks noGrp="1"/>
          </p:cNvSpPr>
          <p:nvPr>
            <p:ph type="body" sz="quarter" idx="14"/>
          </p:nvPr>
        </p:nvSpPr>
        <p:spPr>
          <a:xfrm rot="16200000">
            <a:off x="7527666" y="4734879"/>
            <a:ext cx="2743201" cy="131447"/>
          </a:xfrm>
          <a:prstGeom prst="rect">
            <a:avLst/>
          </a:prstGeom>
        </p:spPr>
        <p:txBody>
          <a:bodyPr/>
          <a:lstStyle/>
          <a:p>
            <a:pPr marL="0" indent="0" algn="r">
              <a:buSzTx/>
              <a:buFontTx/>
              <a:buNone/>
              <a:defRPr sz="200">
                <a:solidFill>
                  <a:srgbClr val="FFFFFF"/>
                </a:solidFill>
              </a:defRPr>
            </a:pPr>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Red/Gray 1 Content + Right Photo">
    <p:spTree>
      <p:nvGrpSpPr>
        <p:cNvPr id="1" name=""/>
        <p:cNvGrpSpPr/>
        <p:nvPr/>
      </p:nvGrpSpPr>
      <p:grpSpPr>
        <a:xfrm>
          <a:off x="0" y="0"/>
          <a:ext cx="0" cy="0"/>
          <a:chOff x="0" y="0"/>
          <a:chExt cx="0" cy="0"/>
        </a:xfrm>
      </p:grpSpPr>
      <p:sp>
        <p:nvSpPr>
          <p:cNvPr id="89" name="Picture Placeholder 3"/>
          <p:cNvSpPr>
            <a:spLocks noGrp="1"/>
          </p:cNvSpPr>
          <p:nvPr>
            <p:ph type="pic" idx="13"/>
          </p:nvPr>
        </p:nvSpPr>
        <p:spPr>
          <a:xfrm>
            <a:off x="4572000" y="152400"/>
            <a:ext cx="4419600" cy="6553200"/>
          </a:xfrm>
          <a:prstGeom prst="rect">
            <a:avLst/>
          </a:prstGeom>
        </p:spPr>
        <p:txBody>
          <a:bodyPr lIns="91439" rIns="91439">
            <a:noAutofit/>
          </a:bodyPr>
          <a:lstStyle/>
          <a:p>
            <a:endParaRPr/>
          </a:p>
        </p:txBody>
      </p:sp>
      <p:sp>
        <p:nvSpPr>
          <p:cNvPr id="90" name="Número de diapositiva"/>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t>‹#›</a:t>
            </a:fld>
            <a:endParaRPr/>
          </a:p>
        </p:txBody>
      </p:sp>
      <p:sp>
        <p:nvSpPr>
          <p:cNvPr id="91" name="Nivel de texto 1…"/>
          <p:cNvSpPr txBox="1">
            <a:spLocks noGrp="1"/>
          </p:cNvSpPr>
          <p:nvPr>
            <p:ph type="body" sz="half" idx="1"/>
          </p:nvPr>
        </p:nvSpPr>
        <p:spPr>
          <a:xfrm>
            <a:off x="685800" y="2057401"/>
            <a:ext cx="3657600" cy="4114800"/>
          </a:xfrm>
          <a:prstGeom prst="rect">
            <a:avLst/>
          </a:prstGeom>
        </p:spPr>
        <p:txBody>
          <a:bodyPr/>
          <a:lstStyle>
            <a:lvl1pPr>
              <a:defRPr>
                <a:solidFill>
                  <a:schemeClr val="accent3"/>
                </a:solidFill>
              </a:defRPr>
            </a:lvl1pPr>
            <a:lvl2pPr marL="302526" indent="-110984">
              <a:defRPr>
                <a:solidFill>
                  <a:schemeClr val="accent3"/>
                </a:solidFill>
              </a:defRPr>
            </a:lvl2pPr>
            <a:lvl3pPr marL="418133" indent="-129481">
              <a:defRPr>
                <a:solidFill>
                  <a:schemeClr val="accent3"/>
                </a:solidFill>
              </a:defRPr>
            </a:lvl3pPr>
            <a:lvl4pPr marL="542210" indent="-156448">
              <a:defRPr>
                <a:solidFill>
                  <a:schemeClr val="accent3"/>
                </a:solidFill>
              </a:defRPr>
            </a:lvl4pPr>
            <a:lvl5pPr>
              <a:defRPr>
                <a:solidFill>
                  <a:schemeClr val="accent3"/>
                </a:solidFill>
              </a:defRPr>
            </a:lvl5pPr>
          </a:lstStyle>
          <a:p>
            <a:r>
              <a:t>Nivel de texto 1</a:t>
            </a:r>
          </a:p>
          <a:p>
            <a:pPr lvl="1"/>
            <a:r>
              <a:t>Nivel de texto 2</a:t>
            </a:r>
          </a:p>
          <a:p>
            <a:pPr lvl="2"/>
            <a:r>
              <a:t>Nivel de texto 3</a:t>
            </a:r>
          </a:p>
          <a:p>
            <a:pPr lvl="3"/>
            <a:r>
              <a:t>Nivel de texto 4</a:t>
            </a:r>
          </a:p>
          <a:p>
            <a:pPr lvl="4"/>
            <a:r>
              <a:t>Nivel de texto 5</a:t>
            </a:r>
          </a:p>
        </p:txBody>
      </p:sp>
      <p:sp>
        <p:nvSpPr>
          <p:cNvPr id="92" name="Texto del título"/>
          <p:cNvSpPr txBox="1">
            <a:spLocks noGrp="1"/>
          </p:cNvSpPr>
          <p:nvPr>
            <p:ph type="title"/>
          </p:nvPr>
        </p:nvSpPr>
        <p:spPr>
          <a:xfrm>
            <a:off x="685801" y="1524046"/>
            <a:ext cx="3657297" cy="274050"/>
          </a:xfrm>
          <a:prstGeom prst="rect">
            <a:avLst/>
          </a:prstGeom>
        </p:spPr>
        <p:txBody>
          <a:bodyPr/>
          <a:lstStyle/>
          <a:p>
            <a:r>
              <a:t>Texto del título</a:t>
            </a:r>
          </a:p>
        </p:txBody>
      </p:sp>
      <p:sp>
        <p:nvSpPr>
          <p:cNvPr id="93" name="Text Placeholder 4"/>
          <p:cNvSpPr>
            <a:spLocks noGrp="1"/>
          </p:cNvSpPr>
          <p:nvPr>
            <p:ph type="body" sz="quarter" idx="14"/>
          </p:nvPr>
        </p:nvSpPr>
        <p:spPr>
          <a:xfrm rot="16200000">
            <a:off x="7527666" y="1458279"/>
            <a:ext cx="2743201" cy="131447"/>
          </a:xfrm>
          <a:prstGeom prst="rect">
            <a:avLst/>
          </a:prstGeom>
        </p:spPr>
        <p:txBody>
          <a:bodyPr/>
          <a:lstStyle/>
          <a:p>
            <a:pPr marL="0" indent="0" algn="r">
              <a:buSzTx/>
              <a:buFontTx/>
              <a:buNone/>
              <a:defRPr sz="200">
                <a:solidFill>
                  <a:srgbClr val="FFFFFF"/>
                </a:solidFill>
              </a:defRPr>
            </a:pPr>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Red/Gray Title Only">
    <p:spTree>
      <p:nvGrpSpPr>
        <p:cNvPr id="1" name=""/>
        <p:cNvGrpSpPr/>
        <p:nvPr/>
      </p:nvGrpSpPr>
      <p:grpSpPr>
        <a:xfrm>
          <a:off x="0" y="0"/>
          <a:ext cx="0" cy="0"/>
          <a:chOff x="0" y="0"/>
          <a:chExt cx="0" cy="0"/>
        </a:xfrm>
      </p:grpSpPr>
      <p:sp>
        <p:nvSpPr>
          <p:cNvPr id="100" name="Picture Placeholder 3"/>
          <p:cNvSpPr>
            <a:spLocks noGrp="1"/>
          </p:cNvSpPr>
          <p:nvPr>
            <p:ph type="pic" idx="13"/>
          </p:nvPr>
        </p:nvSpPr>
        <p:spPr>
          <a:xfrm>
            <a:off x="152400" y="152400"/>
            <a:ext cx="4419600" cy="6553200"/>
          </a:xfrm>
          <a:prstGeom prst="rect">
            <a:avLst/>
          </a:prstGeom>
        </p:spPr>
        <p:txBody>
          <a:bodyPr lIns="91439" rIns="91439">
            <a:noAutofit/>
          </a:bodyPr>
          <a:lstStyle/>
          <a:p>
            <a:endParaRPr/>
          </a:p>
        </p:txBody>
      </p:sp>
      <p:sp>
        <p:nvSpPr>
          <p:cNvPr id="101" name="Número de diapositiva"/>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102" name="Nivel de texto 1…"/>
          <p:cNvSpPr txBox="1">
            <a:spLocks noGrp="1"/>
          </p:cNvSpPr>
          <p:nvPr>
            <p:ph type="body" sz="quarter" idx="1"/>
          </p:nvPr>
        </p:nvSpPr>
        <p:spPr>
          <a:xfrm rot="16200000">
            <a:off x="3108067" y="1458279"/>
            <a:ext cx="2743201" cy="131447"/>
          </a:xfrm>
          <a:prstGeom prst="rect">
            <a:avLst/>
          </a:prstGeom>
        </p:spPr>
        <p:txBody>
          <a:bodyPr/>
          <a:lstStyle>
            <a:lvl1pPr marL="0" indent="0" algn="r">
              <a:buSzTx/>
              <a:buFontTx/>
              <a:buNone/>
              <a:defRPr sz="200">
                <a:solidFill>
                  <a:srgbClr val="FFFFFF"/>
                </a:solidFill>
              </a:defRPr>
            </a:lvl1pPr>
            <a:lvl2pPr marL="0" indent="97110" algn="r">
              <a:buSzTx/>
              <a:buFontTx/>
              <a:buNone/>
              <a:defRPr sz="200">
                <a:solidFill>
                  <a:srgbClr val="FFFFFF"/>
                </a:solidFill>
              </a:defRPr>
            </a:lvl2pPr>
            <a:lvl3pPr marL="0" indent="194221" algn="r">
              <a:buSzTx/>
              <a:buFontTx/>
              <a:buNone/>
              <a:defRPr sz="200">
                <a:solidFill>
                  <a:srgbClr val="FFFFFF"/>
                </a:solidFill>
              </a:defRPr>
            </a:lvl3pPr>
            <a:lvl4pPr marL="0" indent="288652" algn="r">
              <a:buSzTx/>
              <a:buFontTx/>
              <a:buNone/>
              <a:defRPr sz="200">
                <a:solidFill>
                  <a:srgbClr val="FFFFFF"/>
                </a:solidFill>
              </a:defRPr>
            </a:lvl4pPr>
            <a:lvl5pPr marL="0" indent="432643" algn="r">
              <a:buSzTx/>
              <a:buFontTx/>
              <a:buNone/>
              <a:defRPr sz="200">
                <a:solidFill>
                  <a:srgbClr val="FFFFFF"/>
                </a:solidFill>
              </a:defRPr>
            </a:lvl5pPr>
          </a:lstStyle>
          <a:p>
            <a:r>
              <a:t>Nivel de texto 1</a:t>
            </a:r>
          </a:p>
          <a:p>
            <a:pPr lvl="1"/>
            <a:r>
              <a:t>Nivel de texto 2</a:t>
            </a:r>
          </a:p>
          <a:p>
            <a:pPr lvl="2"/>
            <a:r>
              <a:t>Nivel de texto 3</a:t>
            </a:r>
          </a:p>
          <a:p>
            <a:pPr lvl="3"/>
            <a:r>
              <a:t>Nivel de texto 4</a:t>
            </a:r>
          </a:p>
          <a:p>
            <a:pPr lvl="4"/>
            <a:r>
              <a:t>Nivel de texto 5</a:t>
            </a:r>
          </a:p>
        </p:txBody>
      </p:sp>
      <p:sp>
        <p:nvSpPr>
          <p:cNvPr id="103" name="Texto del título"/>
          <p:cNvSpPr txBox="1">
            <a:spLocks noGrp="1"/>
          </p:cNvSpPr>
          <p:nvPr>
            <p:ph type="title"/>
          </p:nvPr>
        </p:nvSpPr>
        <p:spPr>
          <a:xfrm>
            <a:off x="4877103" y="3311831"/>
            <a:ext cx="3885897" cy="274050"/>
          </a:xfrm>
          <a:prstGeom prst="rect">
            <a:avLst/>
          </a:prstGeom>
        </p:spPr>
        <p:txBody>
          <a:bodyPr anchor="ctr"/>
          <a:lstStyle/>
          <a:p>
            <a:r>
              <a:t>Texto del título</a:t>
            </a: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Red/White 1 Content">
    <p:bg>
      <p:bgPr>
        <a:solidFill>
          <a:srgbClr val="FFFFFF"/>
        </a:solidFill>
        <a:effectLst/>
      </p:bgPr>
    </p:bg>
    <p:spTree>
      <p:nvGrpSpPr>
        <p:cNvPr id="1" name=""/>
        <p:cNvGrpSpPr/>
        <p:nvPr/>
      </p:nvGrpSpPr>
      <p:grpSpPr>
        <a:xfrm>
          <a:off x="0" y="0"/>
          <a:ext cx="0" cy="0"/>
          <a:chOff x="0" y="0"/>
          <a:chExt cx="0" cy="0"/>
        </a:xfrm>
      </p:grpSpPr>
      <p:sp>
        <p:nvSpPr>
          <p:cNvPr id="110" name="Nivel de texto 1…"/>
          <p:cNvSpPr txBox="1">
            <a:spLocks noGrp="1"/>
          </p:cNvSpPr>
          <p:nvPr>
            <p:ph type="body" idx="1"/>
          </p:nvPr>
        </p:nvSpPr>
        <p:spPr>
          <a:prstGeom prst="rect">
            <a:avLst/>
          </a:prstGeom>
        </p:spPr>
        <p:txBody>
          <a:bodyPr/>
          <a:lstStyle/>
          <a:p>
            <a:r>
              <a:t>Nivel de texto 1</a:t>
            </a:r>
          </a:p>
          <a:p>
            <a:pPr lvl="1"/>
            <a:r>
              <a:t>Nivel de texto 2</a:t>
            </a:r>
          </a:p>
          <a:p>
            <a:pPr lvl="2"/>
            <a:r>
              <a:t>Nivel de texto 3</a:t>
            </a:r>
          </a:p>
          <a:p>
            <a:pPr lvl="3"/>
            <a:r>
              <a:t>Nivel de texto 4</a:t>
            </a:r>
          </a:p>
          <a:p>
            <a:pPr lvl="4"/>
            <a:r>
              <a:t>Nivel de texto 5</a:t>
            </a:r>
          </a:p>
        </p:txBody>
      </p:sp>
      <p:sp>
        <p:nvSpPr>
          <p:cNvPr id="111" name="Número de diapositiva"/>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112" name="Texto del título"/>
          <p:cNvSpPr txBox="1">
            <a:spLocks noGrp="1"/>
          </p:cNvSpPr>
          <p:nvPr>
            <p:ph type="title"/>
          </p:nvPr>
        </p:nvSpPr>
        <p:spPr>
          <a:prstGeom prst="rect">
            <a:avLst/>
          </a:prstGeom>
        </p:spPr>
        <p:txBody>
          <a:bodyPr/>
          <a:lstStyle/>
          <a:p>
            <a:r>
              <a:t>Texto del título</a:t>
            </a: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7E7E5"/>
        </a:solidFill>
        <a:effectLst/>
      </p:bgPr>
    </p:bg>
    <p:spTree>
      <p:nvGrpSpPr>
        <p:cNvPr id="1" name=""/>
        <p:cNvGrpSpPr/>
        <p:nvPr/>
      </p:nvGrpSpPr>
      <p:grpSpPr>
        <a:xfrm>
          <a:off x="0" y="0"/>
          <a:ext cx="0" cy="0"/>
          <a:chOff x="0" y="0"/>
          <a:chExt cx="0" cy="0"/>
        </a:xfrm>
      </p:grpSpPr>
      <p:sp>
        <p:nvSpPr>
          <p:cNvPr id="2" name="Frame 6"/>
          <p:cNvSpPr/>
          <p:nvPr/>
        </p:nvSpPr>
        <p:spPr>
          <a:xfrm>
            <a:off x="0" y="0"/>
            <a:ext cx="9144001" cy="68580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0" y="21600"/>
                </a:lnTo>
                <a:close/>
                <a:moveTo>
                  <a:pt x="360" y="480"/>
                </a:moveTo>
                <a:lnTo>
                  <a:pt x="360" y="21120"/>
                </a:lnTo>
                <a:lnTo>
                  <a:pt x="21240" y="21120"/>
                </a:lnTo>
                <a:lnTo>
                  <a:pt x="21240" y="480"/>
                </a:lnTo>
                <a:close/>
              </a:path>
            </a:pathLst>
          </a:custGeom>
          <a:solidFill>
            <a:srgbClr val="FFFFFF"/>
          </a:solidFill>
          <a:ln w="12700">
            <a:miter lim="400000"/>
          </a:ln>
        </p:spPr>
        <p:txBody>
          <a:bodyPr lIns="45719" rIns="45719" anchor="ctr"/>
          <a:lstStyle/>
          <a:p>
            <a:pPr algn="ctr">
              <a:defRPr sz="700">
                <a:solidFill>
                  <a:srgbClr val="FFFFFF"/>
                </a:solidFill>
              </a:defRPr>
            </a:pPr>
            <a:endParaRPr/>
          </a:p>
        </p:txBody>
      </p:sp>
      <p:sp>
        <p:nvSpPr>
          <p:cNvPr id="3" name="Nivel de texto 1…"/>
          <p:cNvSpPr txBox="1">
            <a:spLocks noGrp="1"/>
          </p:cNvSpPr>
          <p:nvPr>
            <p:ph type="body" idx="1"/>
          </p:nvPr>
        </p:nvSpPr>
        <p:spPr>
          <a:xfrm>
            <a:off x="685800" y="1600200"/>
            <a:ext cx="7772400" cy="45720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p>
            <a:r>
              <a:t>Nivel de texto 1</a:t>
            </a:r>
          </a:p>
          <a:p>
            <a:pPr lvl="1"/>
            <a:r>
              <a:t>Nivel de texto 2</a:t>
            </a:r>
          </a:p>
          <a:p>
            <a:pPr lvl="2"/>
            <a:r>
              <a:t>Nivel de texto 3</a:t>
            </a:r>
          </a:p>
          <a:p>
            <a:pPr lvl="3"/>
            <a:r>
              <a:t>Nivel de texto 4</a:t>
            </a:r>
          </a:p>
          <a:p>
            <a:pPr lvl="4"/>
            <a:r>
              <a:t>Nivel de texto 5</a:t>
            </a:r>
          </a:p>
        </p:txBody>
      </p:sp>
      <p:sp>
        <p:nvSpPr>
          <p:cNvPr id="4" name="Número de diapositiva"/>
          <p:cNvSpPr txBox="1">
            <a:spLocks noGrp="1"/>
          </p:cNvSpPr>
          <p:nvPr>
            <p:ph type="sldNum" sz="quarter" idx="2"/>
          </p:nvPr>
        </p:nvSpPr>
        <p:spPr>
          <a:xfrm>
            <a:off x="8862060" y="6549769"/>
            <a:ext cx="129540" cy="127001"/>
          </a:xfrm>
          <a:prstGeom prst="rect">
            <a:avLst/>
          </a:prstGeom>
          <a:ln w="12700">
            <a:miter lim="400000"/>
          </a:ln>
        </p:spPr>
        <p:txBody>
          <a:bodyPr wrap="none" lIns="45719" rIns="45719" anchor="ctr">
            <a:spAutoFit/>
          </a:bodyPr>
          <a:lstStyle>
            <a:lvl1pPr algn="r">
              <a:defRPr sz="200">
                <a:solidFill>
                  <a:schemeClr val="accent3"/>
                </a:solidFill>
              </a:defRPr>
            </a:lvl1pPr>
          </a:lstStyle>
          <a:p>
            <a:fld id="{86CB4B4D-7CA3-9044-876B-883B54F8677D}" type="slidenum">
              <a:t>‹#›</a:t>
            </a:fld>
            <a:endParaRPr/>
          </a:p>
        </p:txBody>
      </p:sp>
      <p:sp>
        <p:nvSpPr>
          <p:cNvPr id="5" name="Texto del título"/>
          <p:cNvSpPr txBox="1">
            <a:spLocks noGrp="1"/>
          </p:cNvSpPr>
          <p:nvPr>
            <p:ph type="title"/>
          </p:nvPr>
        </p:nvSpPr>
        <p:spPr>
          <a:xfrm>
            <a:off x="686104" y="1097552"/>
            <a:ext cx="7772401" cy="27405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b">
            <a:normAutofit/>
          </a:bodyPr>
          <a:lstStyle/>
          <a:p>
            <a:r>
              <a:t>Texto del título</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63" r:id="rId14"/>
    <p:sldLayoutId id="2147483664" r:id="rId15"/>
    <p:sldLayoutId id="2147483665" r:id="rId16"/>
    <p:sldLayoutId id="2147483666" r:id="rId17"/>
    <p:sldLayoutId id="2147483667" r:id="rId18"/>
    <p:sldLayoutId id="2147483668" r:id="rId19"/>
    <p:sldLayoutId id="2147483669" r:id="rId20"/>
    <p:sldLayoutId id="2147483670" r:id="rId21"/>
    <p:sldLayoutId id="2147483671" r:id="rId22"/>
    <p:sldLayoutId id="2147483672" r:id="rId23"/>
    <p:sldLayoutId id="2147483673" r:id="rId24"/>
    <p:sldLayoutId id="2147483674" r:id="rId25"/>
    <p:sldLayoutId id="2147483675" r:id="rId26"/>
    <p:sldLayoutId id="2147483676" r:id="rId27"/>
    <p:sldLayoutId id="2147483677" r:id="rId28"/>
    <p:sldLayoutId id="2147483678" r:id="rId29"/>
  </p:sldLayoutIdLst>
  <p:transition spd="med"/>
  <p:txStyles>
    <p:titleStyle>
      <a:lvl1pPr marL="0" marR="0" indent="0" algn="l" defTabSz="192880" rtl="0" latinLnBrk="0">
        <a:lnSpc>
          <a:spcPct val="100000"/>
        </a:lnSpc>
        <a:spcBef>
          <a:spcPts val="0"/>
        </a:spcBef>
        <a:spcAft>
          <a:spcPts val="0"/>
        </a:spcAft>
        <a:buClrTx/>
        <a:buSzTx/>
        <a:buFontTx/>
        <a:buNone/>
        <a:tabLst/>
        <a:defRPr sz="1100" b="0" i="0" u="none" strike="noStrike" cap="none" spc="0" baseline="0">
          <a:solidFill>
            <a:schemeClr val="accent2"/>
          </a:solidFill>
          <a:uFillTx/>
          <a:latin typeface="Gill Sans MT"/>
          <a:ea typeface="Gill Sans MT"/>
          <a:cs typeface="Gill Sans MT"/>
          <a:sym typeface="Gill Sans MT"/>
        </a:defRPr>
      </a:lvl1pPr>
      <a:lvl2pPr marL="0" marR="0" indent="0" algn="l" defTabSz="192880" rtl="0" latinLnBrk="0">
        <a:lnSpc>
          <a:spcPct val="100000"/>
        </a:lnSpc>
        <a:spcBef>
          <a:spcPts val="0"/>
        </a:spcBef>
        <a:spcAft>
          <a:spcPts val="0"/>
        </a:spcAft>
        <a:buClrTx/>
        <a:buSzTx/>
        <a:buFontTx/>
        <a:buNone/>
        <a:tabLst/>
        <a:defRPr sz="1100" b="0" i="0" u="none" strike="noStrike" cap="none" spc="0" baseline="0">
          <a:solidFill>
            <a:schemeClr val="accent2"/>
          </a:solidFill>
          <a:uFillTx/>
          <a:latin typeface="Gill Sans MT"/>
          <a:ea typeface="Gill Sans MT"/>
          <a:cs typeface="Gill Sans MT"/>
          <a:sym typeface="Gill Sans MT"/>
        </a:defRPr>
      </a:lvl2pPr>
      <a:lvl3pPr marL="0" marR="0" indent="0" algn="l" defTabSz="192880" rtl="0" latinLnBrk="0">
        <a:lnSpc>
          <a:spcPct val="100000"/>
        </a:lnSpc>
        <a:spcBef>
          <a:spcPts val="0"/>
        </a:spcBef>
        <a:spcAft>
          <a:spcPts val="0"/>
        </a:spcAft>
        <a:buClrTx/>
        <a:buSzTx/>
        <a:buFontTx/>
        <a:buNone/>
        <a:tabLst/>
        <a:defRPr sz="1100" b="0" i="0" u="none" strike="noStrike" cap="none" spc="0" baseline="0">
          <a:solidFill>
            <a:schemeClr val="accent2"/>
          </a:solidFill>
          <a:uFillTx/>
          <a:latin typeface="Gill Sans MT"/>
          <a:ea typeface="Gill Sans MT"/>
          <a:cs typeface="Gill Sans MT"/>
          <a:sym typeface="Gill Sans MT"/>
        </a:defRPr>
      </a:lvl3pPr>
      <a:lvl4pPr marL="0" marR="0" indent="0" algn="l" defTabSz="192880" rtl="0" latinLnBrk="0">
        <a:lnSpc>
          <a:spcPct val="100000"/>
        </a:lnSpc>
        <a:spcBef>
          <a:spcPts val="0"/>
        </a:spcBef>
        <a:spcAft>
          <a:spcPts val="0"/>
        </a:spcAft>
        <a:buClrTx/>
        <a:buSzTx/>
        <a:buFontTx/>
        <a:buNone/>
        <a:tabLst/>
        <a:defRPr sz="1100" b="0" i="0" u="none" strike="noStrike" cap="none" spc="0" baseline="0">
          <a:solidFill>
            <a:schemeClr val="accent2"/>
          </a:solidFill>
          <a:uFillTx/>
          <a:latin typeface="Gill Sans MT"/>
          <a:ea typeface="Gill Sans MT"/>
          <a:cs typeface="Gill Sans MT"/>
          <a:sym typeface="Gill Sans MT"/>
        </a:defRPr>
      </a:lvl4pPr>
      <a:lvl5pPr marL="0" marR="0" indent="0" algn="l" defTabSz="192880" rtl="0" latinLnBrk="0">
        <a:lnSpc>
          <a:spcPct val="100000"/>
        </a:lnSpc>
        <a:spcBef>
          <a:spcPts val="0"/>
        </a:spcBef>
        <a:spcAft>
          <a:spcPts val="0"/>
        </a:spcAft>
        <a:buClrTx/>
        <a:buSzTx/>
        <a:buFontTx/>
        <a:buNone/>
        <a:tabLst/>
        <a:defRPr sz="1100" b="0" i="0" u="none" strike="noStrike" cap="none" spc="0" baseline="0">
          <a:solidFill>
            <a:schemeClr val="accent2"/>
          </a:solidFill>
          <a:uFillTx/>
          <a:latin typeface="Gill Sans MT"/>
          <a:ea typeface="Gill Sans MT"/>
          <a:cs typeface="Gill Sans MT"/>
          <a:sym typeface="Gill Sans MT"/>
        </a:defRPr>
      </a:lvl5pPr>
      <a:lvl6pPr marL="0" marR="0" indent="0" algn="l" defTabSz="192880" rtl="0" latinLnBrk="0">
        <a:lnSpc>
          <a:spcPct val="100000"/>
        </a:lnSpc>
        <a:spcBef>
          <a:spcPts val="0"/>
        </a:spcBef>
        <a:spcAft>
          <a:spcPts val="0"/>
        </a:spcAft>
        <a:buClrTx/>
        <a:buSzTx/>
        <a:buFontTx/>
        <a:buNone/>
        <a:tabLst/>
        <a:defRPr sz="1100" b="0" i="0" u="none" strike="noStrike" cap="none" spc="0" baseline="0">
          <a:solidFill>
            <a:schemeClr val="accent2"/>
          </a:solidFill>
          <a:uFillTx/>
          <a:latin typeface="Gill Sans MT"/>
          <a:ea typeface="Gill Sans MT"/>
          <a:cs typeface="Gill Sans MT"/>
          <a:sym typeface="Gill Sans MT"/>
        </a:defRPr>
      </a:lvl6pPr>
      <a:lvl7pPr marL="0" marR="0" indent="0" algn="l" defTabSz="192880" rtl="0" latinLnBrk="0">
        <a:lnSpc>
          <a:spcPct val="100000"/>
        </a:lnSpc>
        <a:spcBef>
          <a:spcPts val="0"/>
        </a:spcBef>
        <a:spcAft>
          <a:spcPts val="0"/>
        </a:spcAft>
        <a:buClrTx/>
        <a:buSzTx/>
        <a:buFontTx/>
        <a:buNone/>
        <a:tabLst/>
        <a:defRPr sz="1100" b="0" i="0" u="none" strike="noStrike" cap="none" spc="0" baseline="0">
          <a:solidFill>
            <a:schemeClr val="accent2"/>
          </a:solidFill>
          <a:uFillTx/>
          <a:latin typeface="Gill Sans MT"/>
          <a:ea typeface="Gill Sans MT"/>
          <a:cs typeface="Gill Sans MT"/>
          <a:sym typeface="Gill Sans MT"/>
        </a:defRPr>
      </a:lvl7pPr>
      <a:lvl8pPr marL="0" marR="0" indent="0" algn="l" defTabSz="192880" rtl="0" latinLnBrk="0">
        <a:lnSpc>
          <a:spcPct val="100000"/>
        </a:lnSpc>
        <a:spcBef>
          <a:spcPts val="0"/>
        </a:spcBef>
        <a:spcAft>
          <a:spcPts val="0"/>
        </a:spcAft>
        <a:buClrTx/>
        <a:buSzTx/>
        <a:buFontTx/>
        <a:buNone/>
        <a:tabLst/>
        <a:defRPr sz="1100" b="0" i="0" u="none" strike="noStrike" cap="none" spc="0" baseline="0">
          <a:solidFill>
            <a:schemeClr val="accent2"/>
          </a:solidFill>
          <a:uFillTx/>
          <a:latin typeface="Gill Sans MT"/>
          <a:ea typeface="Gill Sans MT"/>
          <a:cs typeface="Gill Sans MT"/>
          <a:sym typeface="Gill Sans MT"/>
        </a:defRPr>
      </a:lvl8pPr>
      <a:lvl9pPr marL="0" marR="0" indent="0" algn="l" defTabSz="192880" rtl="0" latinLnBrk="0">
        <a:lnSpc>
          <a:spcPct val="100000"/>
        </a:lnSpc>
        <a:spcBef>
          <a:spcPts val="0"/>
        </a:spcBef>
        <a:spcAft>
          <a:spcPts val="0"/>
        </a:spcAft>
        <a:buClrTx/>
        <a:buSzTx/>
        <a:buFontTx/>
        <a:buNone/>
        <a:tabLst/>
        <a:defRPr sz="1100" b="0" i="0" u="none" strike="noStrike" cap="none" spc="0" baseline="0">
          <a:solidFill>
            <a:schemeClr val="accent2"/>
          </a:solidFill>
          <a:uFillTx/>
          <a:latin typeface="Gill Sans MT"/>
          <a:ea typeface="Gill Sans MT"/>
          <a:cs typeface="Gill Sans MT"/>
          <a:sym typeface="Gill Sans MT"/>
        </a:defRPr>
      </a:lvl9pPr>
    </p:titleStyle>
    <p:bodyStyle>
      <a:lvl1pPr marL="97110" marR="0" indent="-97110" algn="l" defTabSz="192880" rtl="0" latinLnBrk="0">
        <a:lnSpc>
          <a:spcPct val="100000"/>
        </a:lnSpc>
        <a:spcBef>
          <a:spcPts val="500"/>
        </a:spcBef>
        <a:spcAft>
          <a:spcPts val="0"/>
        </a:spcAft>
        <a:buClrTx/>
        <a:buSzPct val="100000"/>
        <a:buFont typeface="Arial"/>
        <a:buChar char="•"/>
        <a:tabLst/>
        <a:defRPr sz="800" b="0" i="0" u="none" strike="noStrike" cap="none" spc="0" baseline="0">
          <a:solidFill>
            <a:srgbClr val="635C5B"/>
          </a:solidFill>
          <a:uFillTx/>
          <a:latin typeface="Gill Sans MT"/>
          <a:ea typeface="Gill Sans MT"/>
          <a:cs typeface="Gill Sans MT"/>
          <a:sym typeface="Gill Sans MT"/>
        </a:defRPr>
      </a:lvl1pPr>
      <a:lvl2pPr marL="288652" marR="0" indent="-97111" algn="l" defTabSz="192880" rtl="0" latinLnBrk="0">
        <a:lnSpc>
          <a:spcPct val="100000"/>
        </a:lnSpc>
        <a:spcBef>
          <a:spcPts val="500"/>
        </a:spcBef>
        <a:spcAft>
          <a:spcPts val="0"/>
        </a:spcAft>
        <a:buClrTx/>
        <a:buSzPct val="100000"/>
        <a:buFont typeface="Arial"/>
        <a:buChar char="–"/>
        <a:tabLst/>
        <a:defRPr sz="800" b="0" i="0" u="none" strike="noStrike" cap="none" spc="0" baseline="0">
          <a:solidFill>
            <a:srgbClr val="635C5B"/>
          </a:solidFill>
          <a:uFillTx/>
          <a:latin typeface="Gill Sans MT"/>
          <a:ea typeface="Gill Sans MT"/>
          <a:cs typeface="Gill Sans MT"/>
          <a:sym typeface="Gill Sans MT"/>
        </a:defRPr>
      </a:lvl2pPr>
      <a:lvl3pPr marL="399636" marR="0" indent="-110984" algn="l" defTabSz="192880" rtl="0" latinLnBrk="0">
        <a:lnSpc>
          <a:spcPct val="100000"/>
        </a:lnSpc>
        <a:spcBef>
          <a:spcPts val="500"/>
        </a:spcBef>
        <a:spcAft>
          <a:spcPts val="0"/>
        </a:spcAft>
        <a:buClrTx/>
        <a:buSzPct val="100000"/>
        <a:buFont typeface="Arial"/>
        <a:buChar char="•"/>
        <a:tabLst/>
        <a:defRPr sz="800" b="0" i="0" u="none" strike="noStrike" cap="none" spc="0" baseline="0">
          <a:solidFill>
            <a:srgbClr val="635C5B"/>
          </a:solidFill>
          <a:uFillTx/>
          <a:latin typeface="Gill Sans MT"/>
          <a:ea typeface="Gill Sans MT"/>
          <a:cs typeface="Gill Sans MT"/>
          <a:sym typeface="Gill Sans MT"/>
        </a:defRPr>
      </a:lvl3pPr>
      <a:lvl4pPr marL="516135" marR="0" indent="-130373" algn="l" defTabSz="192880" rtl="0" latinLnBrk="0">
        <a:lnSpc>
          <a:spcPct val="100000"/>
        </a:lnSpc>
        <a:spcBef>
          <a:spcPts val="500"/>
        </a:spcBef>
        <a:spcAft>
          <a:spcPts val="0"/>
        </a:spcAft>
        <a:buClrTx/>
        <a:buSzPct val="100000"/>
        <a:buFont typeface="Arial"/>
        <a:buChar char="–"/>
        <a:tabLst/>
        <a:defRPr sz="800" b="0" i="0" u="none" strike="noStrike" cap="none" spc="0" baseline="0">
          <a:solidFill>
            <a:srgbClr val="635C5B"/>
          </a:solidFill>
          <a:uFillTx/>
          <a:latin typeface="Gill Sans MT"/>
          <a:ea typeface="Gill Sans MT"/>
          <a:cs typeface="Gill Sans MT"/>
          <a:sym typeface="Gill Sans MT"/>
        </a:defRPr>
      </a:lvl4pPr>
      <a:lvl5pPr marL="588020" marR="0" indent="-155377" algn="l" defTabSz="192880" rtl="0" latinLnBrk="0">
        <a:lnSpc>
          <a:spcPct val="100000"/>
        </a:lnSpc>
        <a:spcBef>
          <a:spcPts val="500"/>
        </a:spcBef>
        <a:spcAft>
          <a:spcPts val="0"/>
        </a:spcAft>
        <a:buClrTx/>
        <a:buSzPct val="100000"/>
        <a:buFont typeface="Arial"/>
        <a:buChar char="»"/>
        <a:tabLst/>
        <a:defRPr sz="800" b="0" i="0" u="none" strike="noStrike" cap="none" spc="0" baseline="0">
          <a:solidFill>
            <a:srgbClr val="635C5B"/>
          </a:solidFill>
          <a:uFillTx/>
          <a:latin typeface="Gill Sans MT"/>
          <a:ea typeface="Gill Sans MT"/>
          <a:cs typeface="Gill Sans MT"/>
          <a:sym typeface="Gill Sans MT"/>
        </a:defRPr>
      </a:lvl5pPr>
      <a:lvl6pPr marL="1060846" marR="0" indent="-96441" algn="l" defTabSz="192880" rtl="0" latinLnBrk="0">
        <a:lnSpc>
          <a:spcPct val="100000"/>
        </a:lnSpc>
        <a:spcBef>
          <a:spcPts val="500"/>
        </a:spcBef>
        <a:spcAft>
          <a:spcPts val="0"/>
        </a:spcAft>
        <a:buClrTx/>
        <a:buSzPct val="100000"/>
        <a:buFont typeface="Arial"/>
        <a:buChar char="•"/>
        <a:tabLst/>
        <a:defRPr sz="800" b="0" i="0" u="none" strike="noStrike" cap="none" spc="0" baseline="0">
          <a:solidFill>
            <a:srgbClr val="635C5B"/>
          </a:solidFill>
          <a:uFillTx/>
          <a:latin typeface="Gill Sans MT"/>
          <a:ea typeface="Gill Sans MT"/>
          <a:cs typeface="Gill Sans MT"/>
          <a:sym typeface="Gill Sans MT"/>
        </a:defRPr>
      </a:lvl6pPr>
      <a:lvl7pPr marL="1253728" marR="0" indent="-96441" algn="l" defTabSz="192880" rtl="0" latinLnBrk="0">
        <a:lnSpc>
          <a:spcPct val="100000"/>
        </a:lnSpc>
        <a:spcBef>
          <a:spcPts val="500"/>
        </a:spcBef>
        <a:spcAft>
          <a:spcPts val="0"/>
        </a:spcAft>
        <a:buClrTx/>
        <a:buSzPct val="100000"/>
        <a:buFont typeface="Arial"/>
        <a:buChar char="•"/>
        <a:tabLst/>
        <a:defRPr sz="800" b="0" i="0" u="none" strike="noStrike" cap="none" spc="0" baseline="0">
          <a:solidFill>
            <a:srgbClr val="635C5B"/>
          </a:solidFill>
          <a:uFillTx/>
          <a:latin typeface="Gill Sans MT"/>
          <a:ea typeface="Gill Sans MT"/>
          <a:cs typeface="Gill Sans MT"/>
          <a:sym typeface="Gill Sans MT"/>
        </a:defRPr>
      </a:lvl7pPr>
      <a:lvl8pPr marL="1446609" marR="0" indent="-96441" algn="l" defTabSz="192880" rtl="0" latinLnBrk="0">
        <a:lnSpc>
          <a:spcPct val="100000"/>
        </a:lnSpc>
        <a:spcBef>
          <a:spcPts val="500"/>
        </a:spcBef>
        <a:spcAft>
          <a:spcPts val="0"/>
        </a:spcAft>
        <a:buClrTx/>
        <a:buSzPct val="100000"/>
        <a:buFont typeface="Arial"/>
        <a:buChar char="•"/>
        <a:tabLst/>
        <a:defRPr sz="800" b="0" i="0" u="none" strike="noStrike" cap="none" spc="0" baseline="0">
          <a:solidFill>
            <a:srgbClr val="635C5B"/>
          </a:solidFill>
          <a:uFillTx/>
          <a:latin typeface="Gill Sans MT"/>
          <a:ea typeface="Gill Sans MT"/>
          <a:cs typeface="Gill Sans MT"/>
          <a:sym typeface="Gill Sans MT"/>
        </a:defRPr>
      </a:lvl8pPr>
      <a:lvl9pPr marL="1639491" marR="0" indent="-96441" algn="l" defTabSz="192880" rtl="0" latinLnBrk="0">
        <a:lnSpc>
          <a:spcPct val="100000"/>
        </a:lnSpc>
        <a:spcBef>
          <a:spcPts val="500"/>
        </a:spcBef>
        <a:spcAft>
          <a:spcPts val="0"/>
        </a:spcAft>
        <a:buClrTx/>
        <a:buSzPct val="100000"/>
        <a:buFont typeface="Arial"/>
        <a:buChar char="•"/>
        <a:tabLst/>
        <a:defRPr sz="800" b="0" i="0" u="none" strike="noStrike" cap="none" spc="0" baseline="0">
          <a:solidFill>
            <a:srgbClr val="635C5B"/>
          </a:solidFill>
          <a:uFillTx/>
          <a:latin typeface="Gill Sans MT"/>
          <a:ea typeface="Gill Sans MT"/>
          <a:cs typeface="Gill Sans MT"/>
          <a:sym typeface="Gill Sans MT"/>
        </a:defRPr>
      </a:lvl9pPr>
    </p:bodyStyle>
    <p:otherStyle>
      <a:lvl1pPr marL="0" marR="0" indent="0" algn="r" defTabSz="457200" rtl="0" latinLnBrk="0">
        <a:lnSpc>
          <a:spcPct val="100000"/>
        </a:lnSpc>
        <a:spcBef>
          <a:spcPts val="0"/>
        </a:spcBef>
        <a:spcAft>
          <a:spcPts val="0"/>
        </a:spcAft>
        <a:buClrTx/>
        <a:buSzTx/>
        <a:buFontTx/>
        <a:buNone/>
        <a:tabLst/>
        <a:defRPr sz="200" b="0" i="0" u="none" strike="noStrike" cap="none" spc="0" baseline="0">
          <a:solidFill>
            <a:schemeClr val="tx1"/>
          </a:solidFill>
          <a:uFillTx/>
          <a:latin typeface="+mn-lt"/>
          <a:ea typeface="+mn-ea"/>
          <a:cs typeface="+mn-cs"/>
          <a:sym typeface="Gill Sans MT"/>
        </a:defRPr>
      </a:lvl1pPr>
      <a:lvl2pPr marL="0" marR="0" indent="457200" algn="r" defTabSz="457200" rtl="0" latinLnBrk="0">
        <a:lnSpc>
          <a:spcPct val="100000"/>
        </a:lnSpc>
        <a:spcBef>
          <a:spcPts val="0"/>
        </a:spcBef>
        <a:spcAft>
          <a:spcPts val="0"/>
        </a:spcAft>
        <a:buClrTx/>
        <a:buSzTx/>
        <a:buFontTx/>
        <a:buNone/>
        <a:tabLst/>
        <a:defRPr sz="200" b="0" i="0" u="none" strike="noStrike" cap="none" spc="0" baseline="0">
          <a:solidFill>
            <a:schemeClr val="tx1"/>
          </a:solidFill>
          <a:uFillTx/>
          <a:latin typeface="+mn-lt"/>
          <a:ea typeface="+mn-ea"/>
          <a:cs typeface="+mn-cs"/>
          <a:sym typeface="Gill Sans MT"/>
        </a:defRPr>
      </a:lvl2pPr>
      <a:lvl3pPr marL="0" marR="0" indent="914400" algn="r" defTabSz="457200" rtl="0" latinLnBrk="0">
        <a:lnSpc>
          <a:spcPct val="100000"/>
        </a:lnSpc>
        <a:spcBef>
          <a:spcPts val="0"/>
        </a:spcBef>
        <a:spcAft>
          <a:spcPts val="0"/>
        </a:spcAft>
        <a:buClrTx/>
        <a:buSzTx/>
        <a:buFontTx/>
        <a:buNone/>
        <a:tabLst/>
        <a:defRPr sz="200" b="0" i="0" u="none" strike="noStrike" cap="none" spc="0" baseline="0">
          <a:solidFill>
            <a:schemeClr val="tx1"/>
          </a:solidFill>
          <a:uFillTx/>
          <a:latin typeface="+mn-lt"/>
          <a:ea typeface="+mn-ea"/>
          <a:cs typeface="+mn-cs"/>
          <a:sym typeface="Gill Sans MT"/>
        </a:defRPr>
      </a:lvl3pPr>
      <a:lvl4pPr marL="0" marR="0" indent="1371600" algn="r" defTabSz="457200" rtl="0" latinLnBrk="0">
        <a:lnSpc>
          <a:spcPct val="100000"/>
        </a:lnSpc>
        <a:spcBef>
          <a:spcPts val="0"/>
        </a:spcBef>
        <a:spcAft>
          <a:spcPts val="0"/>
        </a:spcAft>
        <a:buClrTx/>
        <a:buSzTx/>
        <a:buFontTx/>
        <a:buNone/>
        <a:tabLst/>
        <a:defRPr sz="200" b="0" i="0" u="none" strike="noStrike" cap="none" spc="0" baseline="0">
          <a:solidFill>
            <a:schemeClr val="tx1"/>
          </a:solidFill>
          <a:uFillTx/>
          <a:latin typeface="+mn-lt"/>
          <a:ea typeface="+mn-ea"/>
          <a:cs typeface="+mn-cs"/>
          <a:sym typeface="Gill Sans MT"/>
        </a:defRPr>
      </a:lvl4pPr>
      <a:lvl5pPr marL="0" marR="0" indent="1828800" algn="r" defTabSz="457200" rtl="0" latinLnBrk="0">
        <a:lnSpc>
          <a:spcPct val="100000"/>
        </a:lnSpc>
        <a:spcBef>
          <a:spcPts val="0"/>
        </a:spcBef>
        <a:spcAft>
          <a:spcPts val="0"/>
        </a:spcAft>
        <a:buClrTx/>
        <a:buSzTx/>
        <a:buFontTx/>
        <a:buNone/>
        <a:tabLst/>
        <a:defRPr sz="200" b="0" i="0" u="none" strike="noStrike" cap="none" spc="0" baseline="0">
          <a:solidFill>
            <a:schemeClr val="tx1"/>
          </a:solidFill>
          <a:uFillTx/>
          <a:latin typeface="+mn-lt"/>
          <a:ea typeface="+mn-ea"/>
          <a:cs typeface="+mn-cs"/>
          <a:sym typeface="Gill Sans MT"/>
        </a:defRPr>
      </a:lvl5pPr>
      <a:lvl6pPr marL="0" marR="0" indent="2286000" algn="r" defTabSz="457200" rtl="0" latinLnBrk="0">
        <a:lnSpc>
          <a:spcPct val="100000"/>
        </a:lnSpc>
        <a:spcBef>
          <a:spcPts val="0"/>
        </a:spcBef>
        <a:spcAft>
          <a:spcPts val="0"/>
        </a:spcAft>
        <a:buClrTx/>
        <a:buSzTx/>
        <a:buFontTx/>
        <a:buNone/>
        <a:tabLst/>
        <a:defRPr sz="200" b="0" i="0" u="none" strike="noStrike" cap="none" spc="0" baseline="0">
          <a:solidFill>
            <a:schemeClr val="tx1"/>
          </a:solidFill>
          <a:uFillTx/>
          <a:latin typeface="+mn-lt"/>
          <a:ea typeface="+mn-ea"/>
          <a:cs typeface="+mn-cs"/>
          <a:sym typeface="Gill Sans MT"/>
        </a:defRPr>
      </a:lvl6pPr>
      <a:lvl7pPr marL="0" marR="0" indent="2743200" algn="r" defTabSz="457200" rtl="0" latinLnBrk="0">
        <a:lnSpc>
          <a:spcPct val="100000"/>
        </a:lnSpc>
        <a:spcBef>
          <a:spcPts val="0"/>
        </a:spcBef>
        <a:spcAft>
          <a:spcPts val="0"/>
        </a:spcAft>
        <a:buClrTx/>
        <a:buSzTx/>
        <a:buFontTx/>
        <a:buNone/>
        <a:tabLst/>
        <a:defRPr sz="200" b="0" i="0" u="none" strike="noStrike" cap="none" spc="0" baseline="0">
          <a:solidFill>
            <a:schemeClr val="tx1"/>
          </a:solidFill>
          <a:uFillTx/>
          <a:latin typeface="+mn-lt"/>
          <a:ea typeface="+mn-ea"/>
          <a:cs typeface="+mn-cs"/>
          <a:sym typeface="Gill Sans MT"/>
        </a:defRPr>
      </a:lvl7pPr>
      <a:lvl8pPr marL="0" marR="0" indent="3200400" algn="r" defTabSz="457200" rtl="0" latinLnBrk="0">
        <a:lnSpc>
          <a:spcPct val="100000"/>
        </a:lnSpc>
        <a:spcBef>
          <a:spcPts val="0"/>
        </a:spcBef>
        <a:spcAft>
          <a:spcPts val="0"/>
        </a:spcAft>
        <a:buClrTx/>
        <a:buSzTx/>
        <a:buFontTx/>
        <a:buNone/>
        <a:tabLst/>
        <a:defRPr sz="200" b="0" i="0" u="none" strike="noStrike" cap="none" spc="0" baseline="0">
          <a:solidFill>
            <a:schemeClr val="tx1"/>
          </a:solidFill>
          <a:uFillTx/>
          <a:latin typeface="+mn-lt"/>
          <a:ea typeface="+mn-ea"/>
          <a:cs typeface="+mn-cs"/>
          <a:sym typeface="Gill Sans MT"/>
        </a:defRPr>
      </a:lvl8pPr>
      <a:lvl9pPr marL="0" marR="0" indent="3657600" algn="r" defTabSz="457200" rtl="0" latinLnBrk="0">
        <a:lnSpc>
          <a:spcPct val="100000"/>
        </a:lnSpc>
        <a:spcBef>
          <a:spcPts val="0"/>
        </a:spcBef>
        <a:spcAft>
          <a:spcPts val="0"/>
        </a:spcAft>
        <a:buClrTx/>
        <a:buSzTx/>
        <a:buFontTx/>
        <a:buNone/>
        <a:tabLst/>
        <a:defRPr sz="200" b="0" i="0" u="none" strike="noStrike" cap="none" spc="0" baseline="0">
          <a:solidFill>
            <a:schemeClr val="tx1"/>
          </a:solidFill>
          <a:uFillTx/>
          <a:latin typeface="+mn-lt"/>
          <a:ea typeface="+mn-ea"/>
          <a:cs typeface="+mn-cs"/>
          <a:sym typeface="Gill Sans MT"/>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7.png"/><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hyperlink" Target="https://usaidlearninglab.org/sites/default/files/resource/files/transforming_market_systems_tms_and_5rs_case_story_8-22-2018.pdf"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emf"/><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32.tiff"/><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8" Type="http://schemas.openxmlformats.org/officeDocument/2006/relationships/image" Target="../media/image13.tiff"/><Relationship Id="rId3" Type="http://schemas.openxmlformats.org/officeDocument/2006/relationships/image" Target="../media/image8.tiff"/><Relationship Id="rId7" Type="http://schemas.openxmlformats.org/officeDocument/2006/relationships/image" Target="../media/image12.tiff"/><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11.tiff"/><Relationship Id="rId5" Type="http://schemas.openxmlformats.org/officeDocument/2006/relationships/image" Target="../media/image10.tiff"/><Relationship Id="rId4" Type="http://schemas.openxmlformats.org/officeDocument/2006/relationships/image" Target="../media/image9.tiff"/><Relationship Id="rId9" Type="http://schemas.openxmlformats.org/officeDocument/2006/relationships/image" Target="../media/image14.tif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5.png"/><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 name="Slide Number Placeholder 3"/>
          <p:cNvSpPr txBox="1">
            <a:spLocks noGrp="1"/>
          </p:cNvSpPr>
          <p:nvPr>
            <p:ph type="sldNum" sz="quarter" idx="2"/>
          </p:nvPr>
        </p:nvSpPr>
        <p:spPr>
          <a:xfrm>
            <a:off x="8864599" y="6549769"/>
            <a:ext cx="127001" cy="12700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a:t>
            </a:fld>
            <a:endParaRPr/>
          </a:p>
        </p:txBody>
      </p:sp>
      <p:grpSp>
        <p:nvGrpSpPr>
          <p:cNvPr id="322" name="Picture 6"/>
          <p:cNvGrpSpPr/>
          <p:nvPr/>
        </p:nvGrpSpPr>
        <p:grpSpPr>
          <a:xfrm>
            <a:off x="450436" y="568664"/>
            <a:ext cx="2140364" cy="925710"/>
            <a:chOff x="0" y="0"/>
            <a:chExt cx="2140363" cy="925708"/>
          </a:xfrm>
        </p:grpSpPr>
        <p:sp>
          <p:nvSpPr>
            <p:cNvPr id="320" name="Rectángulo"/>
            <p:cNvSpPr/>
            <p:nvPr/>
          </p:nvSpPr>
          <p:spPr>
            <a:xfrm>
              <a:off x="0" y="0"/>
              <a:ext cx="2140364" cy="925709"/>
            </a:xfrm>
            <a:prstGeom prst="rect">
              <a:avLst/>
            </a:prstGeom>
            <a:solidFill>
              <a:schemeClr val="accent2"/>
            </a:solidFill>
            <a:ln w="12700" cap="flat">
              <a:noFill/>
              <a:miter lim="400000"/>
            </a:ln>
            <a:effectLst/>
          </p:spPr>
          <p:txBody>
            <a:bodyPr wrap="square" lIns="45719" tIns="45719" rIns="45719" bIns="45719" numCol="1" anchor="ctr">
              <a:noAutofit/>
            </a:bodyPr>
            <a:lstStyle/>
            <a:p>
              <a:endParaRPr/>
            </a:p>
          </p:txBody>
        </p:sp>
        <p:pic>
          <p:nvPicPr>
            <p:cNvPr id="321" name="image5.png" descr="image5.png"/>
            <p:cNvPicPr>
              <a:picLocks noChangeAspect="1"/>
            </p:cNvPicPr>
            <p:nvPr/>
          </p:nvPicPr>
          <p:blipFill>
            <a:blip r:embed="rId2"/>
            <a:stretch>
              <a:fillRect/>
            </a:stretch>
          </p:blipFill>
          <p:spPr>
            <a:xfrm>
              <a:off x="0" y="0"/>
              <a:ext cx="2140364" cy="925709"/>
            </a:xfrm>
            <a:prstGeom prst="rect">
              <a:avLst/>
            </a:prstGeom>
            <a:ln w="12700" cap="flat">
              <a:noFill/>
              <a:miter lim="400000"/>
            </a:ln>
            <a:effectLst/>
          </p:spPr>
        </p:pic>
      </p:grpSp>
      <p:sp>
        <p:nvSpPr>
          <p:cNvPr id="323" name="Título 2"/>
          <p:cNvSpPr txBox="1">
            <a:spLocks noGrp="1"/>
          </p:cNvSpPr>
          <p:nvPr>
            <p:ph type="title"/>
          </p:nvPr>
        </p:nvSpPr>
        <p:spPr>
          <a:xfrm>
            <a:off x="685800" y="2133600"/>
            <a:ext cx="8020878" cy="1600200"/>
          </a:xfrm>
          <a:prstGeom prst="rect">
            <a:avLst/>
          </a:prstGeom>
        </p:spPr>
        <p:txBody>
          <a:bodyPr>
            <a:normAutofit/>
          </a:bodyPr>
          <a:lstStyle/>
          <a:p>
            <a:pPr algn="ctr">
              <a:defRPr sz="1400" b="1"/>
            </a:pPr>
            <a:r>
              <a:rPr lang="es-ES" sz="2000" dirty="0"/>
              <a:t>PAQUETE DE SOLUCIÓN PLANEACIÓN ESTRATÉGICA</a:t>
            </a:r>
            <a:br>
              <a:rPr lang="es-ES" sz="2000" dirty="0"/>
            </a:br>
            <a:br>
              <a:rPr lang="es-ES" sz="2000" dirty="0"/>
            </a:br>
            <a:r>
              <a:rPr lang="es-ES" sz="1800" dirty="0"/>
              <a:t>PROGRAMA PARA LA SOCIEDAD CIVIL DE USAID</a:t>
            </a:r>
            <a:endParaRPr sz="1800" dirty="0"/>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E62F026-25B2-F242-A4CD-CC2EE7C9F67C}"/>
              </a:ext>
            </a:extLst>
          </p:cNvPr>
          <p:cNvSpPr/>
          <p:nvPr/>
        </p:nvSpPr>
        <p:spPr>
          <a:xfrm>
            <a:off x="496532" y="1527714"/>
            <a:ext cx="8246023" cy="646331"/>
          </a:xfrm>
          <a:prstGeom prst="rect">
            <a:avLst/>
          </a:prstGeom>
        </p:spPr>
        <p:txBody>
          <a:bodyPr wrap="square">
            <a:spAutoFit/>
          </a:bodyPr>
          <a:lstStyle/>
          <a:p>
            <a:pPr algn="just">
              <a:spcAft>
                <a:spcPts val="1200"/>
              </a:spcAft>
            </a:pPr>
            <a:r>
              <a:rPr lang="es-ES" dirty="0">
                <a:solidFill>
                  <a:srgbClr val="635C5B"/>
                </a:solidFill>
              </a:rPr>
              <a:t>Referente a la modalidad, como se mencionó previamente, existen: </a:t>
            </a:r>
            <a:r>
              <a:rPr lang="es-ES" dirty="0" err="1">
                <a:solidFill>
                  <a:srgbClr val="635C5B"/>
                </a:solidFill>
              </a:rPr>
              <a:t>mentoría</a:t>
            </a:r>
            <a:r>
              <a:rPr lang="es-ES" dirty="0">
                <a:solidFill>
                  <a:srgbClr val="635C5B"/>
                </a:solidFill>
              </a:rPr>
              <a:t>, taller, acompañamiento a distancia, </a:t>
            </a:r>
            <a:r>
              <a:rPr lang="es-ES" dirty="0" err="1">
                <a:solidFill>
                  <a:srgbClr val="635C5B"/>
                </a:solidFill>
              </a:rPr>
              <a:t>webinar</a:t>
            </a:r>
            <a:r>
              <a:rPr lang="es-ES" dirty="0">
                <a:solidFill>
                  <a:srgbClr val="635C5B"/>
                </a:solidFill>
              </a:rPr>
              <a:t> o video en línea.  </a:t>
            </a:r>
            <a:endParaRPr lang="en-US" dirty="0">
              <a:solidFill>
                <a:srgbClr val="635C5B"/>
              </a:solidFill>
            </a:endParaRPr>
          </a:p>
        </p:txBody>
      </p:sp>
      <p:sp>
        <p:nvSpPr>
          <p:cNvPr id="6" name="Título 2">
            <a:extLst>
              <a:ext uri="{FF2B5EF4-FFF2-40B4-BE49-F238E27FC236}">
                <a16:creationId xmlns:a16="http://schemas.microsoft.com/office/drawing/2014/main" id="{FA285311-6813-9C40-B438-70D68AFC549E}"/>
              </a:ext>
            </a:extLst>
          </p:cNvPr>
          <p:cNvSpPr txBox="1">
            <a:spLocks/>
          </p:cNvSpPr>
          <p:nvPr/>
        </p:nvSpPr>
        <p:spPr>
          <a:xfrm>
            <a:off x="496533" y="398378"/>
            <a:ext cx="7772401" cy="58293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normAutofit/>
          </a:bodyPr>
          <a:lstStyle>
            <a:lvl1pPr marL="0" marR="0" indent="0" algn="l" defTabSz="192880" rtl="0" latinLnBrk="0">
              <a:lnSpc>
                <a:spcPct val="100000"/>
              </a:lnSpc>
              <a:spcBef>
                <a:spcPts val="0"/>
              </a:spcBef>
              <a:spcAft>
                <a:spcPts val="0"/>
              </a:spcAft>
              <a:buClrTx/>
              <a:buSzTx/>
              <a:buFontTx/>
              <a:buNone/>
              <a:tabLst/>
              <a:defRPr sz="1100" b="0" i="0" u="none" strike="noStrike" cap="none" spc="0" baseline="0">
                <a:solidFill>
                  <a:schemeClr val="accent2"/>
                </a:solidFill>
                <a:uFillTx/>
                <a:latin typeface="Gill Sans MT"/>
                <a:ea typeface="Gill Sans MT"/>
                <a:cs typeface="Gill Sans MT"/>
                <a:sym typeface="Gill Sans MT"/>
              </a:defRPr>
            </a:lvl1pPr>
            <a:lvl2pPr marL="0" marR="0" indent="0" algn="l" defTabSz="192880" rtl="0" latinLnBrk="0">
              <a:lnSpc>
                <a:spcPct val="100000"/>
              </a:lnSpc>
              <a:spcBef>
                <a:spcPts val="0"/>
              </a:spcBef>
              <a:spcAft>
                <a:spcPts val="0"/>
              </a:spcAft>
              <a:buClrTx/>
              <a:buSzTx/>
              <a:buFontTx/>
              <a:buNone/>
              <a:tabLst/>
              <a:defRPr sz="1100" b="0" i="0" u="none" strike="noStrike" cap="none" spc="0" baseline="0">
                <a:solidFill>
                  <a:schemeClr val="accent2"/>
                </a:solidFill>
                <a:uFillTx/>
                <a:latin typeface="Gill Sans MT"/>
                <a:ea typeface="Gill Sans MT"/>
                <a:cs typeface="Gill Sans MT"/>
                <a:sym typeface="Gill Sans MT"/>
              </a:defRPr>
            </a:lvl2pPr>
            <a:lvl3pPr marL="0" marR="0" indent="0" algn="l" defTabSz="192880" rtl="0" latinLnBrk="0">
              <a:lnSpc>
                <a:spcPct val="100000"/>
              </a:lnSpc>
              <a:spcBef>
                <a:spcPts val="0"/>
              </a:spcBef>
              <a:spcAft>
                <a:spcPts val="0"/>
              </a:spcAft>
              <a:buClrTx/>
              <a:buSzTx/>
              <a:buFontTx/>
              <a:buNone/>
              <a:tabLst/>
              <a:defRPr sz="1100" b="0" i="0" u="none" strike="noStrike" cap="none" spc="0" baseline="0">
                <a:solidFill>
                  <a:schemeClr val="accent2"/>
                </a:solidFill>
                <a:uFillTx/>
                <a:latin typeface="Gill Sans MT"/>
                <a:ea typeface="Gill Sans MT"/>
                <a:cs typeface="Gill Sans MT"/>
                <a:sym typeface="Gill Sans MT"/>
              </a:defRPr>
            </a:lvl3pPr>
            <a:lvl4pPr marL="0" marR="0" indent="0" algn="l" defTabSz="192880" rtl="0" latinLnBrk="0">
              <a:lnSpc>
                <a:spcPct val="100000"/>
              </a:lnSpc>
              <a:spcBef>
                <a:spcPts val="0"/>
              </a:spcBef>
              <a:spcAft>
                <a:spcPts val="0"/>
              </a:spcAft>
              <a:buClrTx/>
              <a:buSzTx/>
              <a:buFontTx/>
              <a:buNone/>
              <a:tabLst/>
              <a:defRPr sz="1100" b="0" i="0" u="none" strike="noStrike" cap="none" spc="0" baseline="0">
                <a:solidFill>
                  <a:schemeClr val="accent2"/>
                </a:solidFill>
                <a:uFillTx/>
                <a:latin typeface="Gill Sans MT"/>
                <a:ea typeface="Gill Sans MT"/>
                <a:cs typeface="Gill Sans MT"/>
                <a:sym typeface="Gill Sans MT"/>
              </a:defRPr>
            </a:lvl4pPr>
            <a:lvl5pPr marL="0" marR="0" indent="0" algn="l" defTabSz="192880" rtl="0" latinLnBrk="0">
              <a:lnSpc>
                <a:spcPct val="100000"/>
              </a:lnSpc>
              <a:spcBef>
                <a:spcPts val="0"/>
              </a:spcBef>
              <a:spcAft>
                <a:spcPts val="0"/>
              </a:spcAft>
              <a:buClrTx/>
              <a:buSzTx/>
              <a:buFontTx/>
              <a:buNone/>
              <a:tabLst/>
              <a:defRPr sz="1100" b="0" i="0" u="none" strike="noStrike" cap="none" spc="0" baseline="0">
                <a:solidFill>
                  <a:schemeClr val="accent2"/>
                </a:solidFill>
                <a:uFillTx/>
                <a:latin typeface="Gill Sans MT"/>
                <a:ea typeface="Gill Sans MT"/>
                <a:cs typeface="Gill Sans MT"/>
                <a:sym typeface="Gill Sans MT"/>
              </a:defRPr>
            </a:lvl5pPr>
            <a:lvl6pPr marL="0" marR="0" indent="0" algn="l" defTabSz="192880" rtl="0" latinLnBrk="0">
              <a:lnSpc>
                <a:spcPct val="100000"/>
              </a:lnSpc>
              <a:spcBef>
                <a:spcPts val="0"/>
              </a:spcBef>
              <a:spcAft>
                <a:spcPts val="0"/>
              </a:spcAft>
              <a:buClrTx/>
              <a:buSzTx/>
              <a:buFontTx/>
              <a:buNone/>
              <a:tabLst/>
              <a:defRPr sz="1100" b="0" i="0" u="none" strike="noStrike" cap="none" spc="0" baseline="0">
                <a:solidFill>
                  <a:schemeClr val="accent2"/>
                </a:solidFill>
                <a:uFillTx/>
                <a:latin typeface="Gill Sans MT"/>
                <a:ea typeface="Gill Sans MT"/>
                <a:cs typeface="Gill Sans MT"/>
                <a:sym typeface="Gill Sans MT"/>
              </a:defRPr>
            </a:lvl6pPr>
            <a:lvl7pPr marL="0" marR="0" indent="0" algn="l" defTabSz="192880" rtl="0" latinLnBrk="0">
              <a:lnSpc>
                <a:spcPct val="100000"/>
              </a:lnSpc>
              <a:spcBef>
                <a:spcPts val="0"/>
              </a:spcBef>
              <a:spcAft>
                <a:spcPts val="0"/>
              </a:spcAft>
              <a:buClrTx/>
              <a:buSzTx/>
              <a:buFontTx/>
              <a:buNone/>
              <a:tabLst/>
              <a:defRPr sz="1100" b="0" i="0" u="none" strike="noStrike" cap="none" spc="0" baseline="0">
                <a:solidFill>
                  <a:schemeClr val="accent2"/>
                </a:solidFill>
                <a:uFillTx/>
                <a:latin typeface="Gill Sans MT"/>
                <a:ea typeface="Gill Sans MT"/>
                <a:cs typeface="Gill Sans MT"/>
                <a:sym typeface="Gill Sans MT"/>
              </a:defRPr>
            </a:lvl7pPr>
            <a:lvl8pPr marL="0" marR="0" indent="0" algn="l" defTabSz="192880" rtl="0" latinLnBrk="0">
              <a:lnSpc>
                <a:spcPct val="100000"/>
              </a:lnSpc>
              <a:spcBef>
                <a:spcPts val="0"/>
              </a:spcBef>
              <a:spcAft>
                <a:spcPts val="0"/>
              </a:spcAft>
              <a:buClrTx/>
              <a:buSzTx/>
              <a:buFontTx/>
              <a:buNone/>
              <a:tabLst/>
              <a:defRPr sz="1100" b="0" i="0" u="none" strike="noStrike" cap="none" spc="0" baseline="0">
                <a:solidFill>
                  <a:schemeClr val="accent2"/>
                </a:solidFill>
                <a:uFillTx/>
                <a:latin typeface="Gill Sans MT"/>
                <a:ea typeface="Gill Sans MT"/>
                <a:cs typeface="Gill Sans MT"/>
                <a:sym typeface="Gill Sans MT"/>
              </a:defRPr>
            </a:lvl8pPr>
            <a:lvl9pPr marL="0" marR="0" indent="0" algn="l" defTabSz="192880" rtl="0" latinLnBrk="0">
              <a:lnSpc>
                <a:spcPct val="100000"/>
              </a:lnSpc>
              <a:spcBef>
                <a:spcPts val="0"/>
              </a:spcBef>
              <a:spcAft>
                <a:spcPts val="0"/>
              </a:spcAft>
              <a:buClrTx/>
              <a:buSzTx/>
              <a:buFontTx/>
              <a:buNone/>
              <a:tabLst/>
              <a:defRPr sz="1100" b="0" i="0" u="none" strike="noStrike" cap="none" spc="0" baseline="0">
                <a:solidFill>
                  <a:schemeClr val="accent2"/>
                </a:solidFill>
                <a:uFillTx/>
                <a:latin typeface="Gill Sans MT"/>
                <a:ea typeface="Gill Sans MT"/>
                <a:cs typeface="Gill Sans MT"/>
                <a:sym typeface="Gill Sans MT"/>
              </a:defRPr>
            </a:lvl9pPr>
          </a:lstStyle>
          <a:p>
            <a:pPr hangingPunct="1"/>
            <a:r>
              <a:rPr lang="es-MX" sz="2000" b="1" dirty="0"/>
              <a:t>RECURSOS INTERNOS</a:t>
            </a:r>
          </a:p>
        </p:txBody>
      </p:sp>
      <p:sp>
        <p:nvSpPr>
          <p:cNvPr id="7" name="Rectangle 6">
            <a:extLst>
              <a:ext uri="{FF2B5EF4-FFF2-40B4-BE49-F238E27FC236}">
                <a16:creationId xmlns:a16="http://schemas.microsoft.com/office/drawing/2014/main" id="{0307C0F6-D138-8643-9EB3-5D5CF6AD28AD}"/>
              </a:ext>
            </a:extLst>
          </p:cNvPr>
          <p:cNvSpPr/>
          <p:nvPr/>
        </p:nvSpPr>
        <p:spPr>
          <a:xfrm>
            <a:off x="496533" y="1069846"/>
            <a:ext cx="2525050" cy="369332"/>
          </a:xfrm>
          <a:prstGeom prst="rect">
            <a:avLst/>
          </a:prstGeom>
        </p:spPr>
        <p:txBody>
          <a:bodyPr wrap="none">
            <a:spAutoFit/>
          </a:bodyPr>
          <a:lstStyle/>
          <a:p>
            <a:pPr lvl="0">
              <a:spcAft>
                <a:spcPts val="600"/>
              </a:spcAft>
            </a:pPr>
            <a:r>
              <a:rPr lang="es-ES" b="1" dirty="0">
                <a:solidFill>
                  <a:srgbClr val="1F3763"/>
                </a:solidFill>
                <a:latin typeface="Gill Sans Std" panose="020B0502020104020203" pitchFamily="34" charset="-79"/>
                <a:ea typeface="Times New Roman" panose="02020603050405020304" pitchFamily="18" charset="0"/>
                <a:cs typeface="Gill Sans Std" panose="020B0502020104020203" pitchFamily="34" charset="-79"/>
              </a:rPr>
              <a:t>3.   Las modalidades</a:t>
            </a:r>
            <a:endParaRPr lang="en-US" b="1" dirty="0">
              <a:solidFill>
                <a:srgbClr val="1F3763"/>
              </a:solidFill>
              <a:latin typeface="Gill Sans Std" panose="020B0502020104020203" pitchFamily="34" charset="-79"/>
              <a:ea typeface="Times New Roman" panose="02020603050405020304" pitchFamily="18" charset="0"/>
              <a:cs typeface="Gill Sans Std" panose="020B0502020104020203" pitchFamily="34" charset="-79"/>
            </a:endParaRPr>
          </a:p>
        </p:txBody>
      </p:sp>
      <p:graphicFrame>
        <p:nvGraphicFramePr>
          <p:cNvPr id="8" name="Table 7">
            <a:extLst>
              <a:ext uri="{FF2B5EF4-FFF2-40B4-BE49-F238E27FC236}">
                <a16:creationId xmlns:a16="http://schemas.microsoft.com/office/drawing/2014/main" id="{764646F6-D24A-374B-B22B-F305946E7E0F}"/>
              </a:ext>
            </a:extLst>
          </p:cNvPr>
          <p:cNvGraphicFramePr>
            <a:graphicFrameLocks noGrp="1"/>
          </p:cNvGraphicFramePr>
          <p:nvPr>
            <p:extLst>
              <p:ext uri="{D42A27DB-BD31-4B8C-83A1-F6EECF244321}">
                <p14:modId xmlns:p14="http://schemas.microsoft.com/office/powerpoint/2010/main" val="2164062063"/>
              </p:ext>
            </p:extLst>
          </p:nvPr>
        </p:nvGraphicFramePr>
        <p:xfrm>
          <a:off x="496532" y="2357959"/>
          <a:ext cx="8201210" cy="3876040"/>
        </p:xfrm>
        <a:graphic>
          <a:graphicData uri="http://schemas.openxmlformats.org/drawingml/2006/table">
            <a:tbl>
              <a:tblPr bandRow="1">
                <a:tableStyleId>{5940675A-B579-460E-94D1-54222C63F5DA}</a:tableStyleId>
              </a:tblPr>
              <a:tblGrid>
                <a:gridCol w="1512742">
                  <a:extLst>
                    <a:ext uri="{9D8B030D-6E8A-4147-A177-3AD203B41FA5}">
                      <a16:colId xmlns:a16="http://schemas.microsoft.com/office/drawing/2014/main" val="316341901"/>
                    </a:ext>
                  </a:extLst>
                </a:gridCol>
                <a:gridCol w="4559138">
                  <a:extLst>
                    <a:ext uri="{9D8B030D-6E8A-4147-A177-3AD203B41FA5}">
                      <a16:colId xmlns:a16="http://schemas.microsoft.com/office/drawing/2014/main" val="1014506067"/>
                    </a:ext>
                  </a:extLst>
                </a:gridCol>
                <a:gridCol w="2129330">
                  <a:extLst>
                    <a:ext uri="{9D8B030D-6E8A-4147-A177-3AD203B41FA5}">
                      <a16:colId xmlns:a16="http://schemas.microsoft.com/office/drawing/2014/main" val="101720632"/>
                    </a:ext>
                  </a:extLst>
                </a:gridCol>
              </a:tblGrid>
              <a:tr h="370840">
                <a:tc>
                  <a:txBody>
                    <a:bodyPr/>
                    <a:lstStyle/>
                    <a:p>
                      <a:pPr algn="ctr"/>
                      <a:endParaRPr kumimoji="0" lang="es-ES_tradnl" sz="1200" b="0" i="0" u="none" strike="noStrike" cap="none" spc="0" normalizeH="0" baseline="0" noProof="0">
                        <a:ln>
                          <a:noFill/>
                        </a:ln>
                        <a:solidFill>
                          <a:srgbClr val="635C5B"/>
                        </a:solidFill>
                        <a:effectLst/>
                        <a:uFillTx/>
                        <a:latin typeface="Gill Sans MT"/>
                        <a:sym typeface="Gill Sans MT"/>
                      </a:endParaRPr>
                    </a:p>
                  </a:txBody>
                  <a:tcPr anchor="ct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0" lang="es-ES_tradnl" sz="1200" b="0" i="0" u="none" strike="noStrike" cap="none" spc="0" normalizeH="0" baseline="0" noProof="0" dirty="0">
                          <a:ln>
                            <a:noFill/>
                          </a:ln>
                          <a:solidFill>
                            <a:srgbClr val="FFFFFF"/>
                          </a:solidFill>
                          <a:effectLst/>
                          <a:uFillTx/>
                          <a:latin typeface="Gill Sans MT"/>
                          <a:sym typeface="Gill Sans MT"/>
                        </a:rPr>
                        <a:t>Descripción</a:t>
                      </a:r>
                    </a:p>
                  </a:txBody>
                  <a:tcPr anchor="ctr">
                    <a:lnL w="12700" cap="flat" cmpd="sng" algn="ctr">
                      <a:solidFill>
                        <a:schemeClr val="tx1"/>
                      </a:solidFill>
                      <a:prstDash val="solid"/>
                      <a:round/>
                      <a:headEnd type="none" w="med" len="med"/>
                      <a:tailEnd type="none" w="med" len="med"/>
                    </a:lnL>
                    <a:solidFill>
                      <a:schemeClr val="bg2"/>
                    </a:solidFill>
                  </a:tcPr>
                </a:tc>
                <a:tc>
                  <a:txBody>
                    <a:bodyPr/>
                    <a:lstStyle/>
                    <a:p>
                      <a:pPr marL="0" marR="0" indent="0" algn="ctr" defTabSz="457200" rtl="0" latinLnBrk="0">
                        <a:lnSpc>
                          <a:spcPct val="100000"/>
                        </a:lnSpc>
                        <a:spcBef>
                          <a:spcPts val="0"/>
                        </a:spcBef>
                        <a:spcAft>
                          <a:spcPts val="0"/>
                        </a:spcAft>
                        <a:buClrTx/>
                        <a:buSzTx/>
                        <a:buFontTx/>
                        <a:buNone/>
                        <a:tabLst/>
                      </a:pPr>
                      <a:r>
                        <a:rPr kumimoji="0" lang="es-ES_tradnl" sz="1200" b="0" i="0" u="none" strike="noStrike" cap="none" spc="0" normalizeH="0" baseline="0" noProof="0" dirty="0">
                          <a:ln>
                            <a:noFill/>
                          </a:ln>
                          <a:solidFill>
                            <a:srgbClr val="FFFFFF"/>
                          </a:solidFill>
                          <a:effectLst/>
                          <a:uFillTx/>
                          <a:latin typeface="Gill Sans MT"/>
                          <a:ea typeface="+mn-ea"/>
                          <a:cs typeface="+mn-cs"/>
                          <a:sym typeface="Gill Sans MT"/>
                        </a:rPr>
                        <a:t>Sesiones</a:t>
                      </a:r>
                    </a:p>
                  </a:txBody>
                  <a:tcPr anchor="ctr">
                    <a:solidFill>
                      <a:schemeClr val="bg2"/>
                    </a:solidFill>
                  </a:tcPr>
                </a:tc>
                <a:extLst>
                  <a:ext uri="{0D108BD9-81ED-4DB2-BD59-A6C34878D82A}">
                    <a16:rowId xmlns:a16="http://schemas.microsoft.com/office/drawing/2014/main" val="3207176900"/>
                  </a:ext>
                </a:extLst>
              </a:tr>
              <a:tr h="370840">
                <a:tc>
                  <a:txBody>
                    <a:bodyPr/>
                    <a:lstStyle/>
                    <a:p>
                      <a:pPr algn="ctr"/>
                      <a:r>
                        <a:rPr kumimoji="0" lang="es-ES_tradnl" sz="1200" b="0" i="0" u="none" strike="noStrike" cap="none" spc="0" normalizeH="0" baseline="0" noProof="0" dirty="0" err="1">
                          <a:ln>
                            <a:noFill/>
                          </a:ln>
                          <a:solidFill>
                            <a:srgbClr val="FFFFFF"/>
                          </a:solidFill>
                          <a:effectLst/>
                          <a:uFillTx/>
                          <a:latin typeface="Gill Sans MT"/>
                          <a:sym typeface="Gill Sans MT"/>
                        </a:rPr>
                        <a:t>Mentoría</a:t>
                      </a:r>
                      <a:endParaRPr kumimoji="0" lang="es-ES_tradnl" sz="1200" b="0" i="0" u="none" strike="noStrike" cap="none" spc="0" normalizeH="0" baseline="0" noProof="0" dirty="0">
                        <a:ln>
                          <a:noFill/>
                        </a:ln>
                        <a:solidFill>
                          <a:srgbClr val="FFFFFF"/>
                        </a:solidFill>
                        <a:effectLst/>
                        <a:uFillTx/>
                        <a:latin typeface="Gill Sans MT"/>
                        <a:sym typeface="Gill Sans MT"/>
                      </a:endParaRPr>
                    </a:p>
                  </a:txBody>
                  <a:tcPr anchor="ctr">
                    <a:lnT w="12700" cap="flat" cmpd="sng" algn="ctr">
                      <a:solidFill>
                        <a:schemeClr val="tx1"/>
                      </a:solidFill>
                      <a:prstDash val="solid"/>
                      <a:round/>
                      <a:headEnd type="none" w="med" len="med"/>
                      <a:tailEnd type="none" w="med" len="med"/>
                    </a:lnT>
                    <a:solidFill>
                      <a:schemeClr val="accent1"/>
                    </a:solidFill>
                  </a:tcPr>
                </a:tc>
                <a:tc>
                  <a:txBody>
                    <a:bodyPr/>
                    <a:lstStyle/>
                    <a:p>
                      <a:pPr algn="ctr"/>
                      <a:r>
                        <a:rPr lang="es-ES" sz="1000" b="0" i="0" u="none" strike="noStrike" cap="none" spc="0" baseline="0" dirty="0">
                          <a:solidFill>
                            <a:schemeClr val="tx1"/>
                          </a:solidFill>
                          <a:effectLst/>
                          <a:uFillTx/>
                          <a:latin typeface="Gill Sans MT" panose="020B0502020104020203" pitchFamily="34" charset="77"/>
                          <a:ea typeface="+mn-ea"/>
                          <a:cs typeface="+mn-cs"/>
                          <a:sym typeface="Gill Sans MT"/>
                        </a:rPr>
                        <a:t>Este proceso se centra en la generación y/o fortalecimiento de capacidades para la planeación. Se recomienda un acompañamiento presencial durante las primeras actividades, como son las de análisis sistémico de la OSC y de su situación interna, así como de la definición de objetivos y estrategias para su integración en un plan estratégico. </a:t>
                      </a:r>
                      <a:endParaRPr lang="es-ES_tradnl" sz="1000" b="0" i="0" u="none" strike="noStrike" cap="none" spc="0" baseline="0" noProof="0" dirty="0">
                        <a:solidFill>
                          <a:schemeClr val="tx1"/>
                        </a:solidFill>
                        <a:effectLst/>
                        <a:uFillTx/>
                        <a:latin typeface="Gill Sans MT" panose="020B0502020104020203" pitchFamily="34" charset="77"/>
                        <a:ea typeface="+mn-ea"/>
                        <a:cs typeface="+mn-cs"/>
                        <a:sym typeface="Gill Sans MT"/>
                      </a:endParaRP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s-ES" sz="1000" b="0" i="0" u="none" strike="noStrike" cap="none" spc="0" baseline="0" dirty="0">
                          <a:solidFill>
                            <a:schemeClr val="tx1"/>
                          </a:solidFill>
                          <a:effectLst/>
                          <a:uFillTx/>
                          <a:latin typeface="Gill Sans MT" panose="020B0502020104020203" pitchFamily="34" charset="77"/>
                          <a:ea typeface="+mn-ea"/>
                          <a:cs typeface="+mn-cs"/>
                          <a:sym typeface="Gill Sans MT"/>
                        </a:rPr>
                        <a:t>Las sesiones pueden ser más largas, alrededor de 16-18 horas divididas en distintas sesiones.</a:t>
                      </a:r>
                      <a:endParaRPr lang="en-US" sz="1000" b="0" i="0" u="none" strike="noStrike" cap="none" spc="0" baseline="0" dirty="0">
                        <a:solidFill>
                          <a:schemeClr val="tx1"/>
                        </a:solidFill>
                        <a:effectLst/>
                        <a:uFillTx/>
                        <a:latin typeface="Gill Sans MT" panose="020B0502020104020203" pitchFamily="34" charset="77"/>
                        <a:ea typeface="+mn-ea"/>
                        <a:cs typeface="+mn-cs"/>
                        <a:sym typeface="Gill Sans MT"/>
                      </a:endParaRPr>
                    </a:p>
                    <a:p>
                      <a:pPr marL="0" marR="0" indent="0" algn="ctr" defTabSz="457200" rtl="0" latinLnBrk="0">
                        <a:lnSpc>
                          <a:spcPct val="100000"/>
                        </a:lnSpc>
                        <a:spcBef>
                          <a:spcPts val="0"/>
                        </a:spcBef>
                        <a:spcAft>
                          <a:spcPts val="0"/>
                        </a:spcAft>
                        <a:buClrTx/>
                        <a:buSzTx/>
                        <a:buFontTx/>
                        <a:buNone/>
                        <a:tabLst/>
                      </a:pPr>
                      <a:endParaRPr lang="es-ES_tradnl" sz="1000" b="0" i="0" u="none" strike="noStrike" cap="none" spc="0" baseline="0" noProof="0" dirty="0">
                        <a:solidFill>
                          <a:schemeClr val="tx1"/>
                        </a:solidFill>
                        <a:effectLst/>
                        <a:uFillTx/>
                        <a:latin typeface="Gill Sans MT" panose="020B0502020104020203" pitchFamily="34" charset="77"/>
                        <a:ea typeface="+mn-ea"/>
                        <a:cs typeface="+mn-cs"/>
                        <a:sym typeface="Gill Sans MT"/>
                      </a:endParaRPr>
                    </a:p>
                  </a:txBody>
                  <a:tcPr anchor="ctr"/>
                </a:tc>
                <a:extLst>
                  <a:ext uri="{0D108BD9-81ED-4DB2-BD59-A6C34878D82A}">
                    <a16:rowId xmlns:a16="http://schemas.microsoft.com/office/drawing/2014/main" val="1092220757"/>
                  </a:ext>
                </a:extLst>
              </a:tr>
              <a:tr h="370840">
                <a:tc>
                  <a:txBody>
                    <a:bodyPr/>
                    <a:lstStyle/>
                    <a:p>
                      <a:pPr algn="ctr"/>
                      <a:r>
                        <a:rPr kumimoji="0" lang="es-ES_tradnl" sz="1200" b="0" i="0" u="none" strike="noStrike" cap="none" spc="0" normalizeH="0" baseline="0" noProof="0" dirty="0">
                          <a:ln>
                            <a:noFill/>
                          </a:ln>
                          <a:solidFill>
                            <a:srgbClr val="FFFFFF"/>
                          </a:solidFill>
                          <a:effectLst/>
                          <a:uFillTx/>
                          <a:latin typeface="Gill Sans MT"/>
                          <a:sym typeface="Gill Sans MT"/>
                        </a:rPr>
                        <a:t>Taller</a:t>
                      </a:r>
                    </a:p>
                  </a:txBody>
                  <a:tcPr anchor="ctr">
                    <a:solidFill>
                      <a:schemeClr val="accent1"/>
                    </a:solidFill>
                  </a:tcPr>
                </a:tc>
                <a:tc>
                  <a:txBody>
                    <a:bodyPr/>
                    <a:lstStyle/>
                    <a:p>
                      <a:pPr algn="ctr"/>
                      <a:r>
                        <a:rPr lang="es-ES_tradnl" sz="1000" b="0" i="0" u="none" strike="noStrike" cap="none" spc="0" baseline="0" noProof="0" dirty="0">
                          <a:solidFill>
                            <a:schemeClr val="tx1"/>
                          </a:solidFill>
                          <a:effectLst/>
                          <a:uFillTx/>
                          <a:latin typeface="Gill Sans MT" panose="020B0502020104020203" pitchFamily="34" charset="77"/>
                          <a:ea typeface="+mn-ea"/>
                          <a:cs typeface="+mn-cs"/>
                          <a:sym typeface="Gill Sans MT"/>
                        </a:rPr>
                        <a:t>Esta modalidad se centra en la generación y/o fortalecimiento de capacidades. La diferencia con la modalidad anterior es que puede incluir la participación de diversas organizaciones quienes tendrán acceso a los mismos contenidos. </a:t>
                      </a:r>
                    </a:p>
                  </a:txBody>
                  <a:tcPr anchor="ctr"/>
                </a:tc>
                <a:tc>
                  <a:txBody>
                    <a:bodyPr/>
                    <a:lstStyle/>
                    <a:p>
                      <a:pPr marL="0" marR="0" indent="0" algn="ctr" defTabSz="457200" rtl="0" latinLnBrk="0">
                        <a:lnSpc>
                          <a:spcPct val="100000"/>
                        </a:lnSpc>
                        <a:spcBef>
                          <a:spcPts val="0"/>
                        </a:spcBef>
                        <a:spcAft>
                          <a:spcPts val="0"/>
                        </a:spcAft>
                        <a:buClrTx/>
                        <a:buSzTx/>
                        <a:buFontTx/>
                        <a:buNone/>
                        <a:tabLst/>
                      </a:pPr>
                      <a:r>
                        <a:rPr lang="es-ES_tradnl" sz="1000" b="0" i="0" u="none" strike="noStrike" cap="none" spc="0" baseline="0" noProof="0" dirty="0">
                          <a:solidFill>
                            <a:schemeClr val="tx1"/>
                          </a:solidFill>
                          <a:effectLst/>
                          <a:uFillTx/>
                          <a:latin typeface="Gill Sans MT" panose="020B0502020104020203" pitchFamily="34" charset="77"/>
                          <a:ea typeface="+mn-ea"/>
                          <a:cs typeface="+mn-cs"/>
                          <a:sym typeface="Gill Sans MT"/>
                        </a:rPr>
                        <a:t>Las sesiones sugeridas no deberían de pasar de 4 </a:t>
                      </a:r>
                      <a:r>
                        <a:rPr lang="es-ES_tradnl" sz="1000" b="0" i="0" u="none" strike="noStrike" cap="none" spc="0" baseline="0" noProof="0" dirty="0" err="1">
                          <a:solidFill>
                            <a:schemeClr val="tx1"/>
                          </a:solidFill>
                          <a:effectLst/>
                          <a:uFillTx/>
                          <a:latin typeface="Gill Sans MT" panose="020B0502020104020203" pitchFamily="34" charset="77"/>
                          <a:ea typeface="+mn-ea"/>
                          <a:cs typeface="+mn-cs"/>
                          <a:sym typeface="Gill Sans MT"/>
                        </a:rPr>
                        <a:t>hrs</a:t>
                      </a:r>
                      <a:r>
                        <a:rPr lang="es-ES_tradnl" sz="1000" b="0" i="0" u="none" strike="noStrike" cap="none" spc="0" baseline="0" noProof="0" dirty="0">
                          <a:solidFill>
                            <a:schemeClr val="tx1"/>
                          </a:solidFill>
                          <a:effectLst/>
                          <a:uFillTx/>
                          <a:latin typeface="Gill Sans MT" panose="020B0502020104020203" pitchFamily="34" charset="77"/>
                          <a:ea typeface="+mn-ea"/>
                          <a:cs typeface="+mn-cs"/>
                          <a:sym typeface="Gill Sans MT"/>
                        </a:rPr>
                        <a:t>. por sesión,, con un máximo de 12 horas presenciales. </a:t>
                      </a:r>
                    </a:p>
                  </a:txBody>
                  <a:tcPr anchor="ctr"/>
                </a:tc>
                <a:extLst>
                  <a:ext uri="{0D108BD9-81ED-4DB2-BD59-A6C34878D82A}">
                    <a16:rowId xmlns:a16="http://schemas.microsoft.com/office/drawing/2014/main" val="4148863889"/>
                  </a:ext>
                </a:extLst>
              </a:tr>
              <a:tr h="370840">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_tradnl" sz="1200" b="0" i="0" u="none" strike="noStrike" cap="none" spc="0" normalizeH="0" baseline="0" noProof="0" dirty="0">
                          <a:ln>
                            <a:noFill/>
                          </a:ln>
                          <a:solidFill>
                            <a:srgbClr val="FFFFFF"/>
                          </a:solidFill>
                          <a:effectLst/>
                          <a:uFillTx/>
                          <a:latin typeface="Gill Sans MT"/>
                          <a:ea typeface="+mn-ea"/>
                          <a:cs typeface="+mn-cs"/>
                          <a:sym typeface="Gill Sans MT"/>
                        </a:rPr>
                        <a:t>Acompañamiento a distancia</a:t>
                      </a:r>
                    </a:p>
                  </a:txBody>
                  <a:tcPr anchor="ctr">
                    <a:solidFill>
                      <a:schemeClr val="accent1"/>
                    </a:solidFill>
                  </a:tcPr>
                </a:tc>
                <a:tc>
                  <a:txBody>
                    <a:bodyPr/>
                    <a:lstStyle/>
                    <a:p>
                      <a:pPr algn="ctr"/>
                      <a:r>
                        <a:rPr lang="es-ES_tradnl" sz="1000" b="0" i="0" u="none" strike="noStrike" cap="none" spc="0" baseline="0" noProof="0" dirty="0">
                          <a:solidFill>
                            <a:schemeClr val="tx1"/>
                          </a:solidFill>
                          <a:effectLst/>
                          <a:uFillTx/>
                          <a:latin typeface="Gill Sans MT" panose="020B0502020104020203" pitchFamily="34" charset="77"/>
                          <a:ea typeface="+mn-ea"/>
                          <a:cs typeface="+mn-cs"/>
                          <a:sym typeface="Gill Sans MT"/>
                        </a:rPr>
                        <a:t>Esta modalidad se realiza mediante un servicio de comunicación de audio y video por internet y son a distancia. Las actividades se pueden complementar por correo electrónico con retroalimentación por parte de la persona implementadora.</a:t>
                      </a:r>
                    </a:p>
                  </a:txBody>
                  <a:tcPr anchor="ctr"/>
                </a:tc>
                <a:tc>
                  <a:txBody>
                    <a:bodyPr/>
                    <a:lstStyle/>
                    <a:p>
                      <a:pPr marL="0" marR="0" indent="0" algn="ctr" defTabSz="457200" rtl="0" latinLnBrk="0">
                        <a:lnSpc>
                          <a:spcPct val="100000"/>
                        </a:lnSpc>
                        <a:spcBef>
                          <a:spcPts val="0"/>
                        </a:spcBef>
                        <a:spcAft>
                          <a:spcPts val="0"/>
                        </a:spcAft>
                        <a:buClrTx/>
                        <a:buSzTx/>
                        <a:buFontTx/>
                        <a:buNone/>
                        <a:tabLst/>
                      </a:pPr>
                      <a:r>
                        <a:rPr lang="es-ES_tradnl" sz="1000" b="0" i="0" u="none" strike="noStrike" cap="none" spc="0" baseline="0" noProof="0" dirty="0">
                          <a:solidFill>
                            <a:schemeClr val="tx1"/>
                          </a:solidFill>
                          <a:effectLst/>
                          <a:uFillTx/>
                          <a:latin typeface="Gill Sans MT" panose="020B0502020104020203" pitchFamily="34" charset="77"/>
                          <a:ea typeface="+mn-ea"/>
                          <a:cs typeface="+mn-cs"/>
                          <a:sym typeface="Gill Sans MT"/>
                        </a:rPr>
                        <a:t>Se sugiere sesiones de 1.5 a 2 </a:t>
                      </a:r>
                      <a:r>
                        <a:rPr lang="es-ES_tradnl" sz="1000" b="0" i="0" u="none" strike="noStrike" cap="none" spc="0" baseline="0" noProof="0" dirty="0" err="1">
                          <a:solidFill>
                            <a:schemeClr val="tx1"/>
                          </a:solidFill>
                          <a:effectLst/>
                          <a:uFillTx/>
                          <a:latin typeface="Gill Sans MT" panose="020B0502020104020203" pitchFamily="34" charset="77"/>
                          <a:ea typeface="+mn-ea"/>
                          <a:cs typeface="+mn-cs"/>
                          <a:sym typeface="Gill Sans MT"/>
                        </a:rPr>
                        <a:t>hrs</a:t>
                      </a:r>
                      <a:r>
                        <a:rPr lang="es-ES_tradnl" sz="1000" b="0" i="0" u="none" strike="noStrike" cap="none" spc="0" baseline="0" noProof="0" dirty="0">
                          <a:solidFill>
                            <a:schemeClr val="tx1"/>
                          </a:solidFill>
                          <a:effectLst/>
                          <a:uFillTx/>
                          <a:latin typeface="Gill Sans MT" panose="020B0502020104020203" pitchFamily="34" charset="77"/>
                          <a:ea typeface="+mn-ea"/>
                          <a:cs typeface="+mn-cs"/>
                          <a:sym typeface="Gill Sans MT"/>
                        </a:rPr>
                        <a:t>, si la temática lo requiere pueden realizarse dos o más sesiones. </a:t>
                      </a:r>
                    </a:p>
                  </a:txBody>
                  <a:tcPr anchor="ctr"/>
                </a:tc>
                <a:extLst>
                  <a:ext uri="{0D108BD9-81ED-4DB2-BD59-A6C34878D82A}">
                    <a16:rowId xmlns:a16="http://schemas.microsoft.com/office/drawing/2014/main" val="202661067"/>
                  </a:ext>
                </a:extLst>
              </a:tr>
              <a:tr h="370840">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_tradnl" sz="1200" b="0" i="0" u="none" strike="noStrike" cap="none" spc="0" normalizeH="0" baseline="0" noProof="0" dirty="0" err="1">
                          <a:ln>
                            <a:noFill/>
                          </a:ln>
                          <a:solidFill>
                            <a:srgbClr val="FFFFFF"/>
                          </a:solidFill>
                          <a:effectLst/>
                          <a:uFillTx/>
                          <a:latin typeface="Gill Sans MT"/>
                          <a:ea typeface="+mn-ea"/>
                          <a:cs typeface="+mn-cs"/>
                          <a:sym typeface="Gill Sans MT"/>
                        </a:rPr>
                        <a:t>Webinar</a:t>
                      </a:r>
                      <a:endParaRPr kumimoji="0" lang="es-ES_tradnl" sz="1200" b="0" i="0" u="none" strike="noStrike" cap="none" spc="0" normalizeH="0" baseline="0" noProof="0" dirty="0">
                        <a:ln>
                          <a:noFill/>
                        </a:ln>
                        <a:solidFill>
                          <a:srgbClr val="FFFFFF"/>
                        </a:solidFill>
                        <a:effectLst/>
                        <a:uFillTx/>
                        <a:latin typeface="Gill Sans MT"/>
                        <a:ea typeface="+mn-ea"/>
                        <a:cs typeface="+mn-cs"/>
                        <a:sym typeface="Gill Sans MT"/>
                      </a:endParaRPr>
                    </a:p>
                  </a:txBody>
                  <a:tcPr anchor="ctr">
                    <a:solidFill>
                      <a:schemeClr val="accent1"/>
                    </a:solidFill>
                  </a:tcPr>
                </a:tc>
                <a:tc>
                  <a:txBody>
                    <a:bodyPr/>
                    <a:lstStyle/>
                    <a:p>
                      <a:pPr algn="ctr"/>
                      <a:r>
                        <a:rPr lang="es-ES_tradnl" sz="1000" b="0" i="0" u="none" strike="noStrike" cap="none" spc="0" baseline="0" noProof="0" dirty="0">
                          <a:solidFill>
                            <a:schemeClr val="tx1"/>
                          </a:solidFill>
                          <a:effectLst/>
                          <a:uFillTx/>
                          <a:latin typeface="Gill Sans MT" panose="020B0502020104020203" pitchFamily="34" charset="77"/>
                          <a:ea typeface="+mn-ea"/>
                          <a:cs typeface="+mn-cs"/>
                          <a:sym typeface="Gill Sans MT"/>
                        </a:rPr>
                        <a:t>El </a:t>
                      </a:r>
                      <a:r>
                        <a:rPr lang="es-ES_tradnl" sz="1000" b="0" i="0" u="none" strike="noStrike" cap="none" spc="0" baseline="0" noProof="0" dirty="0" err="1">
                          <a:solidFill>
                            <a:schemeClr val="tx1"/>
                          </a:solidFill>
                          <a:effectLst/>
                          <a:uFillTx/>
                          <a:latin typeface="Gill Sans MT" panose="020B0502020104020203" pitchFamily="34" charset="77"/>
                          <a:ea typeface="+mn-ea"/>
                          <a:cs typeface="+mn-cs"/>
                          <a:sym typeface="Gill Sans MT"/>
                        </a:rPr>
                        <a:t>webinar</a:t>
                      </a:r>
                      <a:r>
                        <a:rPr lang="es-ES_tradnl" sz="1000" b="0" i="0" u="none" strike="noStrike" cap="none" spc="0" baseline="0" noProof="0" dirty="0">
                          <a:solidFill>
                            <a:schemeClr val="tx1"/>
                          </a:solidFill>
                          <a:effectLst/>
                          <a:uFillTx/>
                          <a:latin typeface="Gill Sans MT" panose="020B0502020104020203" pitchFamily="34" charset="77"/>
                          <a:ea typeface="+mn-ea"/>
                          <a:cs typeface="+mn-cs"/>
                          <a:sym typeface="Gill Sans MT"/>
                        </a:rPr>
                        <a:t> es una modalidad de video en línea sincrónico. Esta permite la interacción con las personas participantes a través de chat o micrófono. La plataforma de comunicación deberá idealmente permitir la transmisión de video del facilitador/a así como la presentación correspondiente. </a:t>
                      </a:r>
                    </a:p>
                  </a:txBody>
                  <a:tcPr anchor="ctr"/>
                </a:tc>
                <a:tc>
                  <a:txBody>
                    <a:bodyPr/>
                    <a:lstStyle/>
                    <a:p>
                      <a:pPr marL="0" marR="0" indent="0" algn="ctr" defTabSz="457200" rtl="0" latinLnBrk="0">
                        <a:lnSpc>
                          <a:spcPct val="100000"/>
                        </a:lnSpc>
                        <a:spcBef>
                          <a:spcPts val="0"/>
                        </a:spcBef>
                        <a:spcAft>
                          <a:spcPts val="0"/>
                        </a:spcAft>
                        <a:buClrTx/>
                        <a:buSzTx/>
                        <a:buFontTx/>
                        <a:buNone/>
                        <a:tabLst/>
                      </a:pPr>
                      <a:r>
                        <a:rPr lang="es-ES_tradnl" sz="1000" b="0" i="0" u="none" strike="noStrike" cap="none" spc="0" baseline="0" noProof="0" dirty="0">
                          <a:solidFill>
                            <a:schemeClr val="tx1"/>
                          </a:solidFill>
                          <a:effectLst/>
                          <a:uFillTx/>
                          <a:latin typeface="Gill Sans MT" panose="020B0502020104020203" pitchFamily="34" charset="77"/>
                          <a:ea typeface="+mn-ea"/>
                          <a:cs typeface="+mn-cs"/>
                          <a:sym typeface="Gill Sans MT"/>
                        </a:rPr>
                        <a:t>La duración recomendada para cada sesión es de 1.5 </a:t>
                      </a:r>
                      <a:r>
                        <a:rPr lang="es-ES_tradnl" sz="1000" b="0" i="0" u="none" strike="noStrike" cap="none" spc="0" baseline="0" noProof="0" dirty="0" err="1">
                          <a:solidFill>
                            <a:schemeClr val="tx1"/>
                          </a:solidFill>
                          <a:effectLst/>
                          <a:uFillTx/>
                          <a:latin typeface="Gill Sans MT" panose="020B0502020104020203" pitchFamily="34" charset="77"/>
                          <a:ea typeface="+mn-ea"/>
                          <a:cs typeface="+mn-cs"/>
                          <a:sym typeface="Gill Sans MT"/>
                        </a:rPr>
                        <a:t>hrs</a:t>
                      </a:r>
                      <a:r>
                        <a:rPr lang="es-ES_tradnl" sz="1000" b="0" i="0" u="none" strike="noStrike" cap="none" spc="0" baseline="0" noProof="0" dirty="0">
                          <a:solidFill>
                            <a:schemeClr val="tx1"/>
                          </a:solidFill>
                          <a:effectLst/>
                          <a:uFillTx/>
                          <a:latin typeface="Gill Sans MT" panose="020B0502020104020203" pitchFamily="34" charset="77"/>
                          <a:ea typeface="+mn-ea"/>
                          <a:cs typeface="+mn-cs"/>
                          <a:sym typeface="Gill Sans MT"/>
                        </a:rPr>
                        <a:t>, si la temática lo requiere pueden realizarse dos o más sesiones. </a:t>
                      </a:r>
                    </a:p>
                  </a:txBody>
                  <a:tcPr anchor="ctr"/>
                </a:tc>
                <a:extLst>
                  <a:ext uri="{0D108BD9-81ED-4DB2-BD59-A6C34878D82A}">
                    <a16:rowId xmlns:a16="http://schemas.microsoft.com/office/drawing/2014/main" val="1674699743"/>
                  </a:ext>
                </a:extLst>
              </a:tr>
              <a:tr h="370840">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_tradnl" sz="1200" b="0" i="0" u="none" strike="noStrike" cap="none" spc="0" normalizeH="0" baseline="0" noProof="0" dirty="0">
                          <a:ln>
                            <a:noFill/>
                          </a:ln>
                          <a:solidFill>
                            <a:srgbClr val="FFFFFF"/>
                          </a:solidFill>
                          <a:effectLst/>
                          <a:uFillTx/>
                          <a:latin typeface="Gill Sans MT"/>
                          <a:ea typeface="+mn-ea"/>
                          <a:cs typeface="+mn-cs"/>
                          <a:sym typeface="Gill Sans MT"/>
                        </a:rPr>
                        <a:t>Video en línea</a:t>
                      </a:r>
                    </a:p>
                  </a:txBody>
                  <a:tcPr anchor="ctr">
                    <a:solidFill>
                      <a:schemeClr val="accent1"/>
                    </a:solidFill>
                  </a:tcPr>
                </a:tc>
                <a:tc>
                  <a:txBody>
                    <a:bodyPr/>
                    <a:lstStyle/>
                    <a:p>
                      <a:pPr algn="ctr"/>
                      <a:r>
                        <a:rPr lang="es-ES_tradnl" sz="1000" b="0" i="0" u="none" strike="noStrike" cap="none" spc="0" baseline="0" noProof="0" dirty="0">
                          <a:solidFill>
                            <a:schemeClr val="tx1"/>
                          </a:solidFill>
                          <a:effectLst/>
                          <a:uFillTx/>
                          <a:latin typeface="Gill Sans MT" panose="020B0502020104020203" pitchFamily="34" charset="77"/>
                          <a:ea typeface="+mn-ea"/>
                          <a:cs typeface="+mn-cs"/>
                          <a:sym typeface="Gill Sans MT"/>
                        </a:rPr>
                        <a:t>El video en línea es una modalidad de aprendizaje asincrónico. Esta no permite la interacción con las y los participantes por lo que los ejercicios deberán considerar la posibilidad de ser autoevaluados por la OSC. La plataforma de comunicación deberá idealmente grabar el video del facilitador/a así como la presentación correspondiente en un formato ampliamente compatible. </a:t>
                      </a:r>
                    </a:p>
                  </a:txBody>
                  <a:tcPr anchor="ctr"/>
                </a:tc>
                <a:tc>
                  <a:txBody>
                    <a:bodyPr/>
                    <a:lstStyle/>
                    <a:p>
                      <a:pPr marL="0" marR="0" indent="0" algn="ctr" defTabSz="457200" rtl="0" latinLnBrk="0">
                        <a:lnSpc>
                          <a:spcPct val="100000"/>
                        </a:lnSpc>
                        <a:spcBef>
                          <a:spcPts val="0"/>
                        </a:spcBef>
                        <a:spcAft>
                          <a:spcPts val="0"/>
                        </a:spcAft>
                        <a:buClrTx/>
                        <a:buSzTx/>
                        <a:buFontTx/>
                        <a:buNone/>
                        <a:tabLst/>
                      </a:pPr>
                      <a:r>
                        <a:rPr lang="es-ES_tradnl" sz="1000" b="0" i="0" u="none" strike="noStrike" cap="none" spc="0" baseline="0" noProof="0" dirty="0">
                          <a:solidFill>
                            <a:schemeClr val="tx1"/>
                          </a:solidFill>
                          <a:effectLst/>
                          <a:uFillTx/>
                          <a:latin typeface="Gill Sans MT" panose="020B0502020104020203" pitchFamily="34" charset="77"/>
                          <a:ea typeface="+mn-ea"/>
                          <a:cs typeface="+mn-cs"/>
                          <a:sym typeface="Gill Sans MT"/>
                        </a:rPr>
                        <a:t>La duración recomendada para cada video es de 1 a 1.5 </a:t>
                      </a:r>
                      <a:r>
                        <a:rPr lang="es-ES_tradnl" sz="1000" b="0" i="0" u="none" strike="noStrike" cap="none" spc="0" baseline="0" noProof="0" dirty="0" err="1">
                          <a:solidFill>
                            <a:schemeClr val="tx1"/>
                          </a:solidFill>
                          <a:effectLst/>
                          <a:uFillTx/>
                          <a:latin typeface="Gill Sans MT" panose="020B0502020104020203" pitchFamily="34" charset="77"/>
                          <a:ea typeface="+mn-ea"/>
                          <a:cs typeface="+mn-cs"/>
                          <a:sym typeface="Gill Sans MT"/>
                        </a:rPr>
                        <a:t>hrs</a:t>
                      </a:r>
                      <a:r>
                        <a:rPr lang="es-ES_tradnl" sz="1000" b="0" i="0" u="none" strike="noStrike" cap="none" spc="0" baseline="0" noProof="0" dirty="0">
                          <a:solidFill>
                            <a:schemeClr val="tx1"/>
                          </a:solidFill>
                          <a:effectLst/>
                          <a:uFillTx/>
                          <a:latin typeface="Gill Sans MT" panose="020B0502020104020203" pitchFamily="34" charset="77"/>
                          <a:ea typeface="+mn-ea"/>
                          <a:cs typeface="+mn-cs"/>
                          <a:sym typeface="Gill Sans MT"/>
                        </a:rPr>
                        <a:t>, si la temática lo requiere pueden realizarse dos o más sesiones. </a:t>
                      </a:r>
                    </a:p>
                  </a:txBody>
                  <a:tcPr anchor="ctr"/>
                </a:tc>
                <a:extLst>
                  <a:ext uri="{0D108BD9-81ED-4DB2-BD59-A6C34878D82A}">
                    <a16:rowId xmlns:a16="http://schemas.microsoft.com/office/drawing/2014/main" val="3682528226"/>
                  </a:ext>
                </a:extLst>
              </a:tr>
            </a:tbl>
          </a:graphicData>
        </a:graphic>
      </p:graphicFrame>
    </p:spTree>
    <p:extLst>
      <p:ext uri="{BB962C8B-B14F-4D97-AF65-F5344CB8AC3E}">
        <p14:creationId xmlns:p14="http://schemas.microsoft.com/office/powerpoint/2010/main" val="1320653903"/>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2">
            <a:extLst>
              <a:ext uri="{FF2B5EF4-FFF2-40B4-BE49-F238E27FC236}">
                <a16:creationId xmlns:a16="http://schemas.microsoft.com/office/drawing/2014/main" id="{BBDEDF3F-006E-D04E-898B-68211F203A6D}"/>
              </a:ext>
            </a:extLst>
          </p:cNvPr>
          <p:cNvSpPr txBox="1">
            <a:spLocks/>
          </p:cNvSpPr>
          <p:nvPr/>
        </p:nvSpPr>
        <p:spPr>
          <a:xfrm>
            <a:off x="496533" y="398378"/>
            <a:ext cx="7772401" cy="58293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normAutofit/>
          </a:bodyPr>
          <a:lstStyle>
            <a:lvl1pPr marL="0" marR="0" indent="0" algn="l" defTabSz="192880" rtl="0" latinLnBrk="0">
              <a:lnSpc>
                <a:spcPct val="100000"/>
              </a:lnSpc>
              <a:spcBef>
                <a:spcPts val="0"/>
              </a:spcBef>
              <a:spcAft>
                <a:spcPts val="0"/>
              </a:spcAft>
              <a:buClrTx/>
              <a:buSzTx/>
              <a:buFontTx/>
              <a:buNone/>
              <a:tabLst/>
              <a:defRPr sz="1100" b="0" i="0" u="none" strike="noStrike" cap="none" spc="0" baseline="0">
                <a:solidFill>
                  <a:schemeClr val="accent2"/>
                </a:solidFill>
                <a:uFillTx/>
                <a:latin typeface="Gill Sans MT"/>
                <a:ea typeface="Gill Sans MT"/>
                <a:cs typeface="Gill Sans MT"/>
                <a:sym typeface="Gill Sans MT"/>
              </a:defRPr>
            </a:lvl1pPr>
            <a:lvl2pPr marL="0" marR="0" indent="0" algn="l" defTabSz="192880" rtl="0" latinLnBrk="0">
              <a:lnSpc>
                <a:spcPct val="100000"/>
              </a:lnSpc>
              <a:spcBef>
                <a:spcPts val="0"/>
              </a:spcBef>
              <a:spcAft>
                <a:spcPts val="0"/>
              </a:spcAft>
              <a:buClrTx/>
              <a:buSzTx/>
              <a:buFontTx/>
              <a:buNone/>
              <a:tabLst/>
              <a:defRPr sz="1100" b="0" i="0" u="none" strike="noStrike" cap="none" spc="0" baseline="0">
                <a:solidFill>
                  <a:schemeClr val="accent2"/>
                </a:solidFill>
                <a:uFillTx/>
                <a:latin typeface="Gill Sans MT"/>
                <a:ea typeface="Gill Sans MT"/>
                <a:cs typeface="Gill Sans MT"/>
                <a:sym typeface="Gill Sans MT"/>
              </a:defRPr>
            </a:lvl2pPr>
            <a:lvl3pPr marL="0" marR="0" indent="0" algn="l" defTabSz="192880" rtl="0" latinLnBrk="0">
              <a:lnSpc>
                <a:spcPct val="100000"/>
              </a:lnSpc>
              <a:spcBef>
                <a:spcPts val="0"/>
              </a:spcBef>
              <a:spcAft>
                <a:spcPts val="0"/>
              </a:spcAft>
              <a:buClrTx/>
              <a:buSzTx/>
              <a:buFontTx/>
              <a:buNone/>
              <a:tabLst/>
              <a:defRPr sz="1100" b="0" i="0" u="none" strike="noStrike" cap="none" spc="0" baseline="0">
                <a:solidFill>
                  <a:schemeClr val="accent2"/>
                </a:solidFill>
                <a:uFillTx/>
                <a:latin typeface="Gill Sans MT"/>
                <a:ea typeface="Gill Sans MT"/>
                <a:cs typeface="Gill Sans MT"/>
                <a:sym typeface="Gill Sans MT"/>
              </a:defRPr>
            </a:lvl3pPr>
            <a:lvl4pPr marL="0" marR="0" indent="0" algn="l" defTabSz="192880" rtl="0" latinLnBrk="0">
              <a:lnSpc>
                <a:spcPct val="100000"/>
              </a:lnSpc>
              <a:spcBef>
                <a:spcPts val="0"/>
              </a:spcBef>
              <a:spcAft>
                <a:spcPts val="0"/>
              </a:spcAft>
              <a:buClrTx/>
              <a:buSzTx/>
              <a:buFontTx/>
              <a:buNone/>
              <a:tabLst/>
              <a:defRPr sz="1100" b="0" i="0" u="none" strike="noStrike" cap="none" spc="0" baseline="0">
                <a:solidFill>
                  <a:schemeClr val="accent2"/>
                </a:solidFill>
                <a:uFillTx/>
                <a:latin typeface="Gill Sans MT"/>
                <a:ea typeface="Gill Sans MT"/>
                <a:cs typeface="Gill Sans MT"/>
                <a:sym typeface="Gill Sans MT"/>
              </a:defRPr>
            </a:lvl4pPr>
            <a:lvl5pPr marL="0" marR="0" indent="0" algn="l" defTabSz="192880" rtl="0" latinLnBrk="0">
              <a:lnSpc>
                <a:spcPct val="100000"/>
              </a:lnSpc>
              <a:spcBef>
                <a:spcPts val="0"/>
              </a:spcBef>
              <a:spcAft>
                <a:spcPts val="0"/>
              </a:spcAft>
              <a:buClrTx/>
              <a:buSzTx/>
              <a:buFontTx/>
              <a:buNone/>
              <a:tabLst/>
              <a:defRPr sz="1100" b="0" i="0" u="none" strike="noStrike" cap="none" spc="0" baseline="0">
                <a:solidFill>
                  <a:schemeClr val="accent2"/>
                </a:solidFill>
                <a:uFillTx/>
                <a:latin typeface="Gill Sans MT"/>
                <a:ea typeface="Gill Sans MT"/>
                <a:cs typeface="Gill Sans MT"/>
                <a:sym typeface="Gill Sans MT"/>
              </a:defRPr>
            </a:lvl5pPr>
            <a:lvl6pPr marL="0" marR="0" indent="0" algn="l" defTabSz="192880" rtl="0" latinLnBrk="0">
              <a:lnSpc>
                <a:spcPct val="100000"/>
              </a:lnSpc>
              <a:spcBef>
                <a:spcPts val="0"/>
              </a:spcBef>
              <a:spcAft>
                <a:spcPts val="0"/>
              </a:spcAft>
              <a:buClrTx/>
              <a:buSzTx/>
              <a:buFontTx/>
              <a:buNone/>
              <a:tabLst/>
              <a:defRPr sz="1100" b="0" i="0" u="none" strike="noStrike" cap="none" spc="0" baseline="0">
                <a:solidFill>
                  <a:schemeClr val="accent2"/>
                </a:solidFill>
                <a:uFillTx/>
                <a:latin typeface="Gill Sans MT"/>
                <a:ea typeface="Gill Sans MT"/>
                <a:cs typeface="Gill Sans MT"/>
                <a:sym typeface="Gill Sans MT"/>
              </a:defRPr>
            </a:lvl6pPr>
            <a:lvl7pPr marL="0" marR="0" indent="0" algn="l" defTabSz="192880" rtl="0" latinLnBrk="0">
              <a:lnSpc>
                <a:spcPct val="100000"/>
              </a:lnSpc>
              <a:spcBef>
                <a:spcPts val="0"/>
              </a:spcBef>
              <a:spcAft>
                <a:spcPts val="0"/>
              </a:spcAft>
              <a:buClrTx/>
              <a:buSzTx/>
              <a:buFontTx/>
              <a:buNone/>
              <a:tabLst/>
              <a:defRPr sz="1100" b="0" i="0" u="none" strike="noStrike" cap="none" spc="0" baseline="0">
                <a:solidFill>
                  <a:schemeClr val="accent2"/>
                </a:solidFill>
                <a:uFillTx/>
                <a:latin typeface="Gill Sans MT"/>
                <a:ea typeface="Gill Sans MT"/>
                <a:cs typeface="Gill Sans MT"/>
                <a:sym typeface="Gill Sans MT"/>
              </a:defRPr>
            </a:lvl7pPr>
            <a:lvl8pPr marL="0" marR="0" indent="0" algn="l" defTabSz="192880" rtl="0" latinLnBrk="0">
              <a:lnSpc>
                <a:spcPct val="100000"/>
              </a:lnSpc>
              <a:spcBef>
                <a:spcPts val="0"/>
              </a:spcBef>
              <a:spcAft>
                <a:spcPts val="0"/>
              </a:spcAft>
              <a:buClrTx/>
              <a:buSzTx/>
              <a:buFontTx/>
              <a:buNone/>
              <a:tabLst/>
              <a:defRPr sz="1100" b="0" i="0" u="none" strike="noStrike" cap="none" spc="0" baseline="0">
                <a:solidFill>
                  <a:schemeClr val="accent2"/>
                </a:solidFill>
                <a:uFillTx/>
                <a:latin typeface="Gill Sans MT"/>
                <a:ea typeface="Gill Sans MT"/>
                <a:cs typeface="Gill Sans MT"/>
                <a:sym typeface="Gill Sans MT"/>
              </a:defRPr>
            </a:lvl8pPr>
            <a:lvl9pPr marL="0" marR="0" indent="0" algn="l" defTabSz="192880" rtl="0" latinLnBrk="0">
              <a:lnSpc>
                <a:spcPct val="100000"/>
              </a:lnSpc>
              <a:spcBef>
                <a:spcPts val="0"/>
              </a:spcBef>
              <a:spcAft>
                <a:spcPts val="0"/>
              </a:spcAft>
              <a:buClrTx/>
              <a:buSzTx/>
              <a:buFontTx/>
              <a:buNone/>
              <a:tabLst/>
              <a:defRPr sz="1100" b="0" i="0" u="none" strike="noStrike" cap="none" spc="0" baseline="0">
                <a:solidFill>
                  <a:schemeClr val="accent2"/>
                </a:solidFill>
                <a:uFillTx/>
                <a:latin typeface="Gill Sans MT"/>
                <a:ea typeface="Gill Sans MT"/>
                <a:cs typeface="Gill Sans MT"/>
                <a:sym typeface="Gill Sans MT"/>
              </a:defRPr>
            </a:lvl9pPr>
          </a:lstStyle>
          <a:p>
            <a:pPr hangingPunct="1"/>
            <a:r>
              <a:rPr lang="es-MX" sz="2000" b="1" dirty="0"/>
              <a:t>RECURSOS INTERNOS</a:t>
            </a:r>
          </a:p>
        </p:txBody>
      </p:sp>
      <p:sp>
        <p:nvSpPr>
          <p:cNvPr id="6" name="Rectangle 5">
            <a:extLst>
              <a:ext uri="{FF2B5EF4-FFF2-40B4-BE49-F238E27FC236}">
                <a16:creationId xmlns:a16="http://schemas.microsoft.com/office/drawing/2014/main" id="{42AECF9F-EB4E-FC4B-A660-2F2026122DAD}"/>
              </a:ext>
            </a:extLst>
          </p:cNvPr>
          <p:cNvSpPr/>
          <p:nvPr/>
        </p:nvSpPr>
        <p:spPr>
          <a:xfrm>
            <a:off x="496533" y="1069846"/>
            <a:ext cx="3453189" cy="369332"/>
          </a:xfrm>
          <a:prstGeom prst="rect">
            <a:avLst/>
          </a:prstGeom>
        </p:spPr>
        <p:txBody>
          <a:bodyPr wrap="none">
            <a:spAutoFit/>
          </a:bodyPr>
          <a:lstStyle/>
          <a:p>
            <a:pPr lvl="0">
              <a:spcAft>
                <a:spcPts val="600"/>
              </a:spcAft>
            </a:pPr>
            <a:r>
              <a:rPr lang="es-ES" b="1" dirty="0">
                <a:solidFill>
                  <a:srgbClr val="1F3763"/>
                </a:solidFill>
                <a:latin typeface="Gill Sans Std" panose="020B0502020104020203" pitchFamily="34" charset="-79"/>
                <a:ea typeface="Times New Roman" panose="02020603050405020304" pitchFamily="18" charset="0"/>
                <a:cs typeface="Gill Sans Std" panose="020B0502020104020203" pitchFamily="34" charset="-79"/>
              </a:rPr>
              <a:t>4.   Perfiles de participantes</a:t>
            </a:r>
            <a:endParaRPr lang="en-US" b="1" dirty="0">
              <a:solidFill>
                <a:srgbClr val="1F3763"/>
              </a:solidFill>
              <a:latin typeface="Gill Sans Std" panose="020B0502020104020203" pitchFamily="34" charset="-79"/>
              <a:ea typeface="Times New Roman" panose="02020603050405020304" pitchFamily="18" charset="0"/>
              <a:cs typeface="Gill Sans Std" panose="020B0502020104020203" pitchFamily="34" charset="-79"/>
            </a:endParaRPr>
          </a:p>
        </p:txBody>
      </p:sp>
      <p:sp>
        <p:nvSpPr>
          <p:cNvPr id="7" name="Rectangle 6">
            <a:extLst>
              <a:ext uri="{FF2B5EF4-FFF2-40B4-BE49-F238E27FC236}">
                <a16:creationId xmlns:a16="http://schemas.microsoft.com/office/drawing/2014/main" id="{618D233B-BC11-7C42-ABE8-F3E89F8E5A99}"/>
              </a:ext>
            </a:extLst>
          </p:cNvPr>
          <p:cNvSpPr/>
          <p:nvPr/>
        </p:nvSpPr>
        <p:spPr>
          <a:xfrm>
            <a:off x="496532" y="1650014"/>
            <a:ext cx="8021825" cy="369332"/>
          </a:xfrm>
          <a:prstGeom prst="rect">
            <a:avLst/>
          </a:prstGeom>
        </p:spPr>
        <p:txBody>
          <a:bodyPr wrap="square">
            <a:spAutoFit/>
          </a:bodyPr>
          <a:lstStyle/>
          <a:p>
            <a:r>
              <a:rPr lang="es-ES" dirty="0">
                <a:solidFill>
                  <a:srgbClr val="635C5B"/>
                </a:solidFill>
              </a:rPr>
              <a:t>Personas colaboradoras de la organización con cargos directivos y operativos. </a:t>
            </a:r>
            <a:endParaRPr lang="en-US" dirty="0">
              <a:solidFill>
                <a:srgbClr val="635C5B"/>
              </a:solidFill>
            </a:endParaRPr>
          </a:p>
        </p:txBody>
      </p:sp>
      <p:sp>
        <p:nvSpPr>
          <p:cNvPr id="8" name="Rectangle 7">
            <a:extLst>
              <a:ext uri="{FF2B5EF4-FFF2-40B4-BE49-F238E27FC236}">
                <a16:creationId xmlns:a16="http://schemas.microsoft.com/office/drawing/2014/main" id="{8DCB3CBA-5E1D-8D40-92D1-466AB9B26370}"/>
              </a:ext>
            </a:extLst>
          </p:cNvPr>
          <p:cNvSpPr/>
          <p:nvPr/>
        </p:nvSpPr>
        <p:spPr>
          <a:xfrm>
            <a:off x="496533" y="2230182"/>
            <a:ext cx="3174267" cy="369332"/>
          </a:xfrm>
          <a:prstGeom prst="rect">
            <a:avLst/>
          </a:prstGeom>
        </p:spPr>
        <p:txBody>
          <a:bodyPr wrap="none">
            <a:spAutoFit/>
          </a:bodyPr>
          <a:lstStyle/>
          <a:p>
            <a:pPr lvl="0">
              <a:spcAft>
                <a:spcPts val="600"/>
              </a:spcAft>
            </a:pPr>
            <a:r>
              <a:rPr lang="es-ES" b="1" dirty="0">
                <a:solidFill>
                  <a:srgbClr val="1F3763"/>
                </a:solidFill>
                <a:latin typeface="Gill Sans Std" panose="020B0502020104020203" pitchFamily="34" charset="-79"/>
                <a:ea typeface="Times New Roman" panose="02020603050405020304" pitchFamily="18" charset="0"/>
                <a:cs typeface="Gill Sans Std" panose="020B0502020104020203" pitchFamily="34" charset="-79"/>
              </a:rPr>
              <a:t>5.   Materiales requeridos</a:t>
            </a:r>
            <a:endParaRPr lang="en-US" b="1" dirty="0">
              <a:solidFill>
                <a:srgbClr val="1F3763"/>
              </a:solidFill>
              <a:latin typeface="Gill Sans Std" panose="020B0502020104020203" pitchFamily="34" charset="-79"/>
              <a:ea typeface="Times New Roman" panose="02020603050405020304" pitchFamily="18" charset="0"/>
              <a:cs typeface="Gill Sans Std" panose="020B0502020104020203" pitchFamily="34" charset="-79"/>
            </a:endParaRPr>
          </a:p>
        </p:txBody>
      </p:sp>
      <p:sp>
        <p:nvSpPr>
          <p:cNvPr id="9" name="Rectangle 8">
            <a:extLst>
              <a:ext uri="{FF2B5EF4-FFF2-40B4-BE49-F238E27FC236}">
                <a16:creationId xmlns:a16="http://schemas.microsoft.com/office/drawing/2014/main" id="{A8B3033B-45A8-264E-B052-E48D88A362D3}"/>
              </a:ext>
            </a:extLst>
          </p:cNvPr>
          <p:cNvSpPr/>
          <p:nvPr/>
        </p:nvSpPr>
        <p:spPr>
          <a:xfrm>
            <a:off x="881543" y="2688050"/>
            <a:ext cx="7387392" cy="3762568"/>
          </a:xfrm>
          <a:prstGeom prst="rect">
            <a:avLst/>
          </a:prstGeom>
        </p:spPr>
        <p:txBody>
          <a:bodyPr wrap="square">
            <a:spAutoFit/>
          </a:bodyPr>
          <a:lstStyle/>
          <a:p>
            <a:pPr marL="285750" indent="-285750">
              <a:spcAft>
                <a:spcPts val="300"/>
              </a:spcAft>
              <a:buFont typeface="Arial" panose="020B0604020202020204" pitchFamily="34" charset="0"/>
              <a:buChar char="•"/>
            </a:pPr>
            <a:r>
              <a:rPr lang="es-ES" dirty="0" err="1">
                <a:solidFill>
                  <a:srgbClr val="635C5B"/>
                </a:solidFill>
              </a:rPr>
              <a:t>Rotafolios</a:t>
            </a:r>
            <a:r>
              <a:rPr lang="es-ES" dirty="0">
                <a:solidFill>
                  <a:srgbClr val="635C5B"/>
                </a:solidFill>
              </a:rPr>
              <a:t> – puede tener impreso contenido descrito en las Cartas Descriptivas.</a:t>
            </a:r>
          </a:p>
          <a:p>
            <a:pPr marL="285750" indent="-285750">
              <a:spcAft>
                <a:spcPts val="300"/>
              </a:spcAft>
              <a:buFont typeface="Arial" panose="020B0604020202020204" pitchFamily="34" charset="0"/>
              <a:buChar char="•"/>
            </a:pPr>
            <a:r>
              <a:rPr lang="es-ES" dirty="0">
                <a:solidFill>
                  <a:srgbClr val="635C5B"/>
                </a:solidFill>
              </a:rPr>
              <a:t>Presentaciones de contenido basado en el ejercicio de Mapeo de Actores en el diagnóstico previo de la OSC.</a:t>
            </a:r>
          </a:p>
          <a:p>
            <a:pPr marL="285750" indent="-285750">
              <a:spcAft>
                <a:spcPts val="300"/>
              </a:spcAft>
              <a:buFont typeface="Arial" panose="020B0604020202020204" pitchFamily="34" charset="0"/>
              <a:buChar char="•"/>
            </a:pPr>
            <a:r>
              <a:rPr lang="es-ES" dirty="0">
                <a:solidFill>
                  <a:srgbClr val="635C5B"/>
                </a:solidFill>
              </a:rPr>
              <a:t>Lista de asistencia</a:t>
            </a:r>
          </a:p>
          <a:p>
            <a:pPr marL="285750" indent="-285750">
              <a:spcAft>
                <a:spcPts val="300"/>
              </a:spcAft>
              <a:buFont typeface="Arial" panose="020B0604020202020204" pitchFamily="34" charset="0"/>
              <a:buChar char="•"/>
            </a:pPr>
            <a:r>
              <a:rPr lang="es-ES" dirty="0">
                <a:solidFill>
                  <a:srgbClr val="635C5B"/>
                </a:solidFill>
              </a:rPr>
              <a:t>Cuestionarios de satisfacción</a:t>
            </a:r>
          </a:p>
          <a:p>
            <a:pPr marL="285750" indent="-285750">
              <a:spcAft>
                <a:spcPts val="300"/>
              </a:spcAft>
              <a:buFont typeface="Arial" panose="020B0604020202020204" pitchFamily="34" charset="0"/>
              <a:buChar char="•"/>
            </a:pPr>
            <a:r>
              <a:rPr lang="es-ES" dirty="0">
                <a:solidFill>
                  <a:srgbClr val="635C5B"/>
                </a:solidFill>
              </a:rPr>
              <a:t>Proyector </a:t>
            </a:r>
          </a:p>
          <a:p>
            <a:pPr marL="285750" indent="-285750">
              <a:spcAft>
                <a:spcPts val="300"/>
              </a:spcAft>
              <a:buFont typeface="Arial" panose="020B0604020202020204" pitchFamily="34" charset="0"/>
              <a:buChar char="•"/>
            </a:pPr>
            <a:r>
              <a:rPr lang="es-ES" dirty="0">
                <a:solidFill>
                  <a:srgbClr val="635C5B"/>
                </a:solidFill>
              </a:rPr>
              <a:t>Computadora</a:t>
            </a:r>
          </a:p>
          <a:p>
            <a:pPr marL="285750" indent="-285750">
              <a:spcAft>
                <a:spcPts val="300"/>
              </a:spcAft>
              <a:buFont typeface="Arial" panose="020B0604020202020204" pitchFamily="34" charset="0"/>
              <a:buChar char="•"/>
            </a:pPr>
            <a:r>
              <a:rPr lang="es-ES" dirty="0">
                <a:solidFill>
                  <a:srgbClr val="635C5B"/>
                </a:solidFill>
              </a:rPr>
              <a:t>Post-</a:t>
            </a:r>
            <a:r>
              <a:rPr lang="es-ES" dirty="0" err="1">
                <a:solidFill>
                  <a:srgbClr val="635C5B"/>
                </a:solidFill>
              </a:rPr>
              <a:t>its</a:t>
            </a:r>
            <a:r>
              <a:rPr lang="es-ES" dirty="0">
                <a:solidFill>
                  <a:srgbClr val="635C5B"/>
                </a:solidFill>
              </a:rPr>
              <a:t>.</a:t>
            </a:r>
          </a:p>
          <a:p>
            <a:pPr marL="285750" indent="-285750">
              <a:spcAft>
                <a:spcPts val="300"/>
              </a:spcAft>
              <a:buFont typeface="Arial" panose="020B0604020202020204" pitchFamily="34" charset="0"/>
              <a:buChar char="•"/>
            </a:pPr>
            <a:r>
              <a:rPr lang="es-ES" dirty="0">
                <a:solidFill>
                  <a:srgbClr val="635C5B"/>
                </a:solidFill>
              </a:rPr>
              <a:t>Plumones.</a:t>
            </a:r>
          </a:p>
          <a:p>
            <a:pPr marL="285750" indent="-285750">
              <a:spcAft>
                <a:spcPts val="300"/>
              </a:spcAft>
              <a:buFont typeface="Arial" panose="020B0604020202020204" pitchFamily="34" charset="0"/>
              <a:buChar char="•"/>
            </a:pPr>
            <a:r>
              <a:rPr lang="es-ES" dirty="0" err="1">
                <a:solidFill>
                  <a:srgbClr val="635C5B"/>
                </a:solidFill>
              </a:rPr>
              <a:t>Masking</a:t>
            </a:r>
            <a:r>
              <a:rPr lang="es-ES" dirty="0">
                <a:solidFill>
                  <a:srgbClr val="635C5B"/>
                </a:solidFill>
              </a:rPr>
              <a:t> tape.</a:t>
            </a:r>
          </a:p>
          <a:p>
            <a:pPr marL="285750" indent="-285750">
              <a:spcAft>
                <a:spcPts val="300"/>
              </a:spcAft>
              <a:buFont typeface="Arial" panose="020B0604020202020204" pitchFamily="34" charset="0"/>
              <a:buChar char="•"/>
            </a:pPr>
            <a:r>
              <a:rPr lang="es-ES" dirty="0">
                <a:solidFill>
                  <a:srgbClr val="635C5B"/>
                </a:solidFill>
              </a:rPr>
              <a:t>Servicio de café y botanas</a:t>
            </a:r>
          </a:p>
        </p:txBody>
      </p:sp>
    </p:spTree>
    <p:extLst>
      <p:ext uri="{BB962C8B-B14F-4D97-AF65-F5344CB8AC3E}">
        <p14:creationId xmlns:p14="http://schemas.microsoft.com/office/powerpoint/2010/main" val="852841504"/>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C6E28A35-1B8E-4C43-A54B-7069645F64C2}"/>
              </a:ext>
            </a:extLst>
          </p:cNvPr>
          <p:cNvSpPr>
            <a:spLocks noGrp="1"/>
          </p:cNvSpPr>
          <p:nvPr>
            <p:ph type="title"/>
          </p:nvPr>
        </p:nvSpPr>
        <p:spPr>
          <a:xfrm>
            <a:off x="496533" y="398378"/>
            <a:ext cx="7772401" cy="582932"/>
          </a:xfrm>
        </p:spPr>
        <p:txBody>
          <a:bodyPr anchor="ctr">
            <a:noAutofit/>
          </a:bodyPr>
          <a:lstStyle/>
          <a:p>
            <a:r>
              <a:rPr lang="es-MX" sz="2200" b="1" dirty="0"/>
              <a:t>RECURSOS Y FORMATOS PARA LA PLANEACIÓN ESTRATÉGICA</a:t>
            </a:r>
          </a:p>
        </p:txBody>
      </p:sp>
      <p:sp>
        <p:nvSpPr>
          <p:cNvPr id="4" name="Rectangle 3">
            <a:extLst>
              <a:ext uri="{FF2B5EF4-FFF2-40B4-BE49-F238E27FC236}">
                <a16:creationId xmlns:a16="http://schemas.microsoft.com/office/drawing/2014/main" id="{2C2BA1F3-D28C-7445-8219-DCD7D7D9444B}"/>
              </a:ext>
            </a:extLst>
          </p:cNvPr>
          <p:cNvSpPr/>
          <p:nvPr/>
        </p:nvSpPr>
        <p:spPr>
          <a:xfrm>
            <a:off x="496533" y="1155481"/>
            <a:ext cx="3720890" cy="369332"/>
          </a:xfrm>
          <a:prstGeom prst="rect">
            <a:avLst/>
          </a:prstGeom>
        </p:spPr>
        <p:txBody>
          <a:bodyPr wrap="none">
            <a:spAutoFit/>
          </a:bodyPr>
          <a:lstStyle/>
          <a:p>
            <a:pPr lvl="0">
              <a:spcAft>
                <a:spcPts val="600"/>
              </a:spcAft>
            </a:pPr>
            <a:r>
              <a:rPr lang="es-ES" b="1" dirty="0">
                <a:solidFill>
                  <a:srgbClr val="1F3763"/>
                </a:solidFill>
                <a:latin typeface="Gill Sans Std" panose="020B0502020104020203" pitchFamily="34" charset="-79"/>
                <a:ea typeface="Times New Roman" panose="02020603050405020304" pitchFamily="18" charset="0"/>
                <a:cs typeface="Gill Sans Std" panose="020B0502020104020203" pitchFamily="34" charset="-79"/>
              </a:rPr>
              <a:t>1.   Diagnóstico organizacional</a:t>
            </a:r>
            <a:endParaRPr lang="en-US" b="1" dirty="0">
              <a:solidFill>
                <a:srgbClr val="1F3763"/>
              </a:solidFill>
              <a:latin typeface="Gill Sans Std" panose="020B0502020104020203" pitchFamily="34" charset="-79"/>
              <a:ea typeface="Times New Roman" panose="02020603050405020304" pitchFamily="18" charset="0"/>
              <a:cs typeface="Gill Sans Std" panose="020B0502020104020203" pitchFamily="34" charset="-79"/>
            </a:endParaRPr>
          </a:p>
        </p:txBody>
      </p:sp>
      <p:sp>
        <p:nvSpPr>
          <p:cNvPr id="5" name="Rectangle 4">
            <a:extLst>
              <a:ext uri="{FF2B5EF4-FFF2-40B4-BE49-F238E27FC236}">
                <a16:creationId xmlns:a16="http://schemas.microsoft.com/office/drawing/2014/main" id="{15A00C17-16F4-9047-A345-3856ACB0329D}"/>
              </a:ext>
            </a:extLst>
          </p:cNvPr>
          <p:cNvSpPr/>
          <p:nvPr/>
        </p:nvSpPr>
        <p:spPr>
          <a:xfrm>
            <a:off x="496533" y="1646080"/>
            <a:ext cx="8021825" cy="923330"/>
          </a:xfrm>
          <a:prstGeom prst="rect">
            <a:avLst/>
          </a:prstGeom>
        </p:spPr>
        <p:txBody>
          <a:bodyPr wrap="square">
            <a:spAutoFit/>
          </a:bodyPr>
          <a:lstStyle/>
          <a:p>
            <a:pPr algn="just"/>
            <a:r>
              <a:rPr lang="es-ES" dirty="0">
                <a:solidFill>
                  <a:srgbClr val="635C5B"/>
                </a:solidFill>
              </a:rPr>
              <a:t>Se refiere al empleo de herramientas para contar con un diagnóstico sobre la situación de la organización, sus necesidades y objetivos en torno a la implementación de la planeación estratégica. </a:t>
            </a:r>
            <a:endParaRPr lang="en-US" dirty="0">
              <a:solidFill>
                <a:srgbClr val="635C5B"/>
              </a:solidFill>
            </a:endParaRPr>
          </a:p>
        </p:txBody>
      </p:sp>
      <p:pic>
        <p:nvPicPr>
          <p:cNvPr id="6" name="Picture 5">
            <a:extLst>
              <a:ext uri="{FF2B5EF4-FFF2-40B4-BE49-F238E27FC236}">
                <a16:creationId xmlns:a16="http://schemas.microsoft.com/office/drawing/2014/main" id="{51450D86-0DE9-674B-8862-1727D760867A}"/>
              </a:ext>
            </a:extLst>
          </p:cNvPr>
          <p:cNvPicPr/>
          <p:nvPr/>
        </p:nvPicPr>
        <p:blipFill>
          <a:blip r:embed="rId2">
            <a:extLst>
              <a:ext uri="{28A0092B-C50C-407E-A947-70E740481C1C}">
                <a14:useLocalDpi xmlns:a14="http://schemas.microsoft.com/office/drawing/2010/main" val="0"/>
              </a:ext>
            </a:extLst>
          </a:blip>
          <a:stretch>
            <a:fillRect/>
          </a:stretch>
        </p:blipFill>
        <p:spPr>
          <a:xfrm>
            <a:off x="496533" y="3446760"/>
            <a:ext cx="3582172" cy="2775431"/>
          </a:xfrm>
          <a:prstGeom prst="rect">
            <a:avLst/>
          </a:prstGeom>
        </p:spPr>
      </p:pic>
      <p:graphicFrame>
        <p:nvGraphicFramePr>
          <p:cNvPr id="7" name="Diagram 6">
            <a:extLst>
              <a:ext uri="{FF2B5EF4-FFF2-40B4-BE49-F238E27FC236}">
                <a16:creationId xmlns:a16="http://schemas.microsoft.com/office/drawing/2014/main" id="{DFAEDC0C-9C0E-45B1-B144-766D80FB0B9C}"/>
              </a:ext>
            </a:extLst>
          </p:cNvPr>
          <p:cNvGraphicFramePr/>
          <p:nvPr>
            <p:extLst>
              <p:ext uri="{D42A27DB-BD31-4B8C-83A1-F6EECF244321}">
                <p14:modId xmlns:p14="http://schemas.microsoft.com/office/powerpoint/2010/main" val="3534489715"/>
              </p:ext>
            </p:extLst>
          </p:nvPr>
        </p:nvGraphicFramePr>
        <p:xfrm>
          <a:off x="4217423" y="3192751"/>
          <a:ext cx="5130800" cy="3581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Rectangle 7">
            <a:extLst>
              <a:ext uri="{FF2B5EF4-FFF2-40B4-BE49-F238E27FC236}">
                <a16:creationId xmlns:a16="http://schemas.microsoft.com/office/drawing/2014/main" id="{88416741-6B76-E34D-BB3F-7DD46E2ED894}"/>
              </a:ext>
            </a:extLst>
          </p:cNvPr>
          <p:cNvSpPr/>
          <p:nvPr/>
        </p:nvSpPr>
        <p:spPr>
          <a:xfrm>
            <a:off x="1182333" y="2690677"/>
            <a:ext cx="2559488" cy="338554"/>
          </a:xfrm>
          <a:prstGeom prst="rect">
            <a:avLst/>
          </a:prstGeom>
        </p:spPr>
        <p:txBody>
          <a:bodyPr wrap="square">
            <a:spAutoFit/>
          </a:bodyPr>
          <a:lstStyle/>
          <a:p>
            <a:pPr algn="just"/>
            <a:r>
              <a:rPr lang="es-ES" sz="1600" b="1" dirty="0">
                <a:solidFill>
                  <a:srgbClr val="635C5B"/>
                </a:solidFill>
              </a:rPr>
              <a:t>a. Diagnóstico CSA</a:t>
            </a:r>
            <a:endParaRPr lang="en-US" sz="1600" b="1" dirty="0">
              <a:solidFill>
                <a:srgbClr val="635C5B"/>
              </a:solidFill>
            </a:endParaRPr>
          </a:p>
        </p:txBody>
      </p:sp>
      <p:sp>
        <p:nvSpPr>
          <p:cNvPr id="9" name="Rectangle 8">
            <a:extLst>
              <a:ext uri="{FF2B5EF4-FFF2-40B4-BE49-F238E27FC236}">
                <a16:creationId xmlns:a16="http://schemas.microsoft.com/office/drawing/2014/main" id="{17371B1D-AD3F-6F45-B61D-A3C629BEDA47}"/>
              </a:ext>
            </a:extLst>
          </p:cNvPr>
          <p:cNvSpPr/>
          <p:nvPr/>
        </p:nvSpPr>
        <p:spPr>
          <a:xfrm>
            <a:off x="5958870" y="2690677"/>
            <a:ext cx="2559488" cy="338554"/>
          </a:xfrm>
          <a:prstGeom prst="rect">
            <a:avLst/>
          </a:prstGeom>
        </p:spPr>
        <p:txBody>
          <a:bodyPr wrap="square">
            <a:spAutoFit/>
          </a:bodyPr>
          <a:lstStyle/>
          <a:p>
            <a:pPr algn="just"/>
            <a:r>
              <a:rPr lang="es-ES" sz="1600" b="1" dirty="0">
                <a:solidFill>
                  <a:srgbClr val="635C5B"/>
                </a:solidFill>
              </a:rPr>
              <a:t>b. Matriz FODA</a:t>
            </a:r>
            <a:endParaRPr lang="en-US" sz="1600" b="1" dirty="0">
              <a:solidFill>
                <a:srgbClr val="635C5B"/>
              </a:solidFill>
            </a:endParaRPr>
          </a:p>
        </p:txBody>
      </p:sp>
    </p:spTree>
    <p:extLst>
      <p:ext uri="{BB962C8B-B14F-4D97-AF65-F5344CB8AC3E}">
        <p14:creationId xmlns:p14="http://schemas.microsoft.com/office/powerpoint/2010/main" val="3546343588"/>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2">
            <a:extLst>
              <a:ext uri="{FF2B5EF4-FFF2-40B4-BE49-F238E27FC236}">
                <a16:creationId xmlns:a16="http://schemas.microsoft.com/office/drawing/2014/main" id="{82CA7BE3-034C-B948-B521-57A56AAD757C}"/>
              </a:ext>
            </a:extLst>
          </p:cNvPr>
          <p:cNvSpPr txBox="1">
            <a:spLocks/>
          </p:cNvSpPr>
          <p:nvPr/>
        </p:nvSpPr>
        <p:spPr>
          <a:xfrm>
            <a:off x="496533" y="398378"/>
            <a:ext cx="7772401" cy="58293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normAutofit fontScale="90000"/>
          </a:bodyPr>
          <a:lstStyle>
            <a:lvl1pPr marL="0" marR="0" indent="0" algn="l" defTabSz="192880" rtl="0" latinLnBrk="0">
              <a:lnSpc>
                <a:spcPct val="100000"/>
              </a:lnSpc>
              <a:spcBef>
                <a:spcPts val="0"/>
              </a:spcBef>
              <a:spcAft>
                <a:spcPts val="0"/>
              </a:spcAft>
              <a:buClrTx/>
              <a:buSzTx/>
              <a:buFontTx/>
              <a:buNone/>
              <a:tabLst/>
              <a:defRPr sz="1100" b="0" i="0" u="none" strike="noStrike" cap="none" spc="0" baseline="0">
                <a:solidFill>
                  <a:schemeClr val="accent2"/>
                </a:solidFill>
                <a:uFillTx/>
                <a:latin typeface="Gill Sans MT"/>
                <a:ea typeface="Gill Sans MT"/>
                <a:cs typeface="Gill Sans MT"/>
                <a:sym typeface="Gill Sans MT"/>
              </a:defRPr>
            </a:lvl1pPr>
            <a:lvl2pPr marL="0" marR="0" indent="0" algn="l" defTabSz="192880" rtl="0" latinLnBrk="0">
              <a:lnSpc>
                <a:spcPct val="100000"/>
              </a:lnSpc>
              <a:spcBef>
                <a:spcPts val="0"/>
              </a:spcBef>
              <a:spcAft>
                <a:spcPts val="0"/>
              </a:spcAft>
              <a:buClrTx/>
              <a:buSzTx/>
              <a:buFontTx/>
              <a:buNone/>
              <a:tabLst/>
              <a:defRPr sz="1100" b="0" i="0" u="none" strike="noStrike" cap="none" spc="0" baseline="0">
                <a:solidFill>
                  <a:schemeClr val="accent2"/>
                </a:solidFill>
                <a:uFillTx/>
                <a:latin typeface="Gill Sans MT"/>
                <a:ea typeface="Gill Sans MT"/>
                <a:cs typeface="Gill Sans MT"/>
                <a:sym typeface="Gill Sans MT"/>
              </a:defRPr>
            </a:lvl2pPr>
            <a:lvl3pPr marL="0" marR="0" indent="0" algn="l" defTabSz="192880" rtl="0" latinLnBrk="0">
              <a:lnSpc>
                <a:spcPct val="100000"/>
              </a:lnSpc>
              <a:spcBef>
                <a:spcPts val="0"/>
              </a:spcBef>
              <a:spcAft>
                <a:spcPts val="0"/>
              </a:spcAft>
              <a:buClrTx/>
              <a:buSzTx/>
              <a:buFontTx/>
              <a:buNone/>
              <a:tabLst/>
              <a:defRPr sz="1100" b="0" i="0" u="none" strike="noStrike" cap="none" spc="0" baseline="0">
                <a:solidFill>
                  <a:schemeClr val="accent2"/>
                </a:solidFill>
                <a:uFillTx/>
                <a:latin typeface="Gill Sans MT"/>
                <a:ea typeface="Gill Sans MT"/>
                <a:cs typeface="Gill Sans MT"/>
                <a:sym typeface="Gill Sans MT"/>
              </a:defRPr>
            </a:lvl3pPr>
            <a:lvl4pPr marL="0" marR="0" indent="0" algn="l" defTabSz="192880" rtl="0" latinLnBrk="0">
              <a:lnSpc>
                <a:spcPct val="100000"/>
              </a:lnSpc>
              <a:spcBef>
                <a:spcPts val="0"/>
              </a:spcBef>
              <a:spcAft>
                <a:spcPts val="0"/>
              </a:spcAft>
              <a:buClrTx/>
              <a:buSzTx/>
              <a:buFontTx/>
              <a:buNone/>
              <a:tabLst/>
              <a:defRPr sz="1100" b="0" i="0" u="none" strike="noStrike" cap="none" spc="0" baseline="0">
                <a:solidFill>
                  <a:schemeClr val="accent2"/>
                </a:solidFill>
                <a:uFillTx/>
                <a:latin typeface="Gill Sans MT"/>
                <a:ea typeface="Gill Sans MT"/>
                <a:cs typeface="Gill Sans MT"/>
                <a:sym typeface="Gill Sans MT"/>
              </a:defRPr>
            </a:lvl4pPr>
            <a:lvl5pPr marL="0" marR="0" indent="0" algn="l" defTabSz="192880" rtl="0" latinLnBrk="0">
              <a:lnSpc>
                <a:spcPct val="100000"/>
              </a:lnSpc>
              <a:spcBef>
                <a:spcPts val="0"/>
              </a:spcBef>
              <a:spcAft>
                <a:spcPts val="0"/>
              </a:spcAft>
              <a:buClrTx/>
              <a:buSzTx/>
              <a:buFontTx/>
              <a:buNone/>
              <a:tabLst/>
              <a:defRPr sz="1100" b="0" i="0" u="none" strike="noStrike" cap="none" spc="0" baseline="0">
                <a:solidFill>
                  <a:schemeClr val="accent2"/>
                </a:solidFill>
                <a:uFillTx/>
                <a:latin typeface="Gill Sans MT"/>
                <a:ea typeface="Gill Sans MT"/>
                <a:cs typeface="Gill Sans MT"/>
                <a:sym typeface="Gill Sans MT"/>
              </a:defRPr>
            </a:lvl5pPr>
            <a:lvl6pPr marL="0" marR="0" indent="0" algn="l" defTabSz="192880" rtl="0" latinLnBrk="0">
              <a:lnSpc>
                <a:spcPct val="100000"/>
              </a:lnSpc>
              <a:spcBef>
                <a:spcPts val="0"/>
              </a:spcBef>
              <a:spcAft>
                <a:spcPts val="0"/>
              </a:spcAft>
              <a:buClrTx/>
              <a:buSzTx/>
              <a:buFontTx/>
              <a:buNone/>
              <a:tabLst/>
              <a:defRPr sz="1100" b="0" i="0" u="none" strike="noStrike" cap="none" spc="0" baseline="0">
                <a:solidFill>
                  <a:schemeClr val="accent2"/>
                </a:solidFill>
                <a:uFillTx/>
                <a:latin typeface="Gill Sans MT"/>
                <a:ea typeface="Gill Sans MT"/>
                <a:cs typeface="Gill Sans MT"/>
                <a:sym typeface="Gill Sans MT"/>
              </a:defRPr>
            </a:lvl6pPr>
            <a:lvl7pPr marL="0" marR="0" indent="0" algn="l" defTabSz="192880" rtl="0" latinLnBrk="0">
              <a:lnSpc>
                <a:spcPct val="100000"/>
              </a:lnSpc>
              <a:spcBef>
                <a:spcPts val="0"/>
              </a:spcBef>
              <a:spcAft>
                <a:spcPts val="0"/>
              </a:spcAft>
              <a:buClrTx/>
              <a:buSzTx/>
              <a:buFontTx/>
              <a:buNone/>
              <a:tabLst/>
              <a:defRPr sz="1100" b="0" i="0" u="none" strike="noStrike" cap="none" spc="0" baseline="0">
                <a:solidFill>
                  <a:schemeClr val="accent2"/>
                </a:solidFill>
                <a:uFillTx/>
                <a:latin typeface="Gill Sans MT"/>
                <a:ea typeface="Gill Sans MT"/>
                <a:cs typeface="Gill Sans MT"/>
                <a:sym typeface="Gill Sans MT"/>
              </a:defRPr>
            </a:lvl7pPr>
            <a:lvl8pPr marL="0" marR="0" indent="0" algn="l" defTabSz="192880" rtl="0" latinLnBrk="0">
              <a:lnSpc>
                <a:spcPct val="100000"/>
              </a:lnSpc>
              <a:spcBef>
                <a:spcPts val="0"/>
              </a:spcBef>
              <a:spcAft>
                <a:spcPts val="0"/>
              </a:spcAft>
              <a:buClrTx/>
              <a:buSzTx/>
              <a:buFontTx/>
              <a:buNone/>
              <a:tabLst/>
              <a:defRPr sz="1100" b="0" i="0" u="none" strike="noStrike" cap="none" spc="0" baseline="0">
                <a:solidFill>
                  <a:schemeClr val="accent2"/>
                </a:solidFill>
                <a:uFillTx/>
                <a:latin typeface="Gill Sans MT"/>
                <a:ea typeface="Gill Sans MT"/>
                <a:cs typeface="Gill Sans MT"/>
                <a:sym typeface="Gill Sans MT"/>
              </a:defRPr>
            </a:lvl8pPr>
            <a:lvl9pPr marL="0" marR="0" indent="0" algn="l" defTabSz="192880" rtl="0" latinLnBrk="0">
              <a:lnSpc>
                <a:spcPct val="100000"/>
              </a:lnSpc>
              <a:spcBef>
                <a:spcPts val="0"/>
              </a:spcBef>
              <a:spcAft>
                <a:spcPts val="0"/>
              </a:spcAft>
              <a:buClrTx/>
              <a:buSzTx/>
              <a:buFontTx/>
              <a:buNone/>
              <a:tabLst/>
              <a:defRPr sz="1100" b="0" i="0" u="none" strike="noStrike" cap="none" spc="0" baseline="0">
                <a:solidFill>
                  <a:schemeClr val="accent2"/>
                </a:solidFill>
                <a:uFillTx/>
                <a:latin typeface="Gill Sans MT"/>
                <a:ea typeface="Gill Sans MT"/>
                <a:cs typeface="Gill Sans MT"/>
                <a:sym typeface="Gill Sans MT"/>
              </a:defRPr>
            </a:lvl9pPr>
          </a:lstStyle>
          <a:p>
            <a:pPr hangingPunct="1"/>
            <a:r>
              <a:rPr lang="es-MX" sz="2000" b="1" dirty="0"/>
              <a:t>RECURSOS Y FORMATOS PARA LA PLANEACIÓN ESTRATÉGICA</a:t>
            </a:r>
          </a:p>
        </p:txBody>
      </p:sp>
      <p:sp>
        <p:nvSpPr>
          <p:cNvPr id="6" name="Rectangle 5">
            <a:extLst>
              <a:ext uri="{FF2B5EF4-FFF2-40B4-BE49-F238E27FC236}">
                <a16:creationId xmlns:a16="http://schemas.microsoft.com/office/drawing/2014/main" id="{9626F913-6B4D-5E49-A730-1A4E0AE0289C}"/>
              </a:ext>
            </a:extLst>
          </p:cNvPr>
          <p:cNvSpPr/>
          <p:nvPr/>
        </p:nvSpPr>
        <p:spPr>
          <a:xfrm>
            <a:off x="496533" y="981310"/>
            <a:ext cx="3355406" cy="369332"/>
          </a:xfrm>
          <a:prstGeom prst="rect">
            <a:avLst/>
          </a:prstGeom>
        </p:spPr>
        <p:txBody>
          <a:bodyPr wrap="none">
            <a:spAutoFit/>
          </a:bodyPr>
          <a:lstStyle/>
          <a:p>
            <a:pPr lvl="0">
              <a:spcAft>
                <a:spcPts val="600"/>
              </a:spcAft>
            </a:pPr>
            <a:r>
              <a:rPr lang="es-ES" b="1" dirty="0">
                <a:solidFill>
                  <a:srgbClr val="1F3763"/>
                </a:solidFill>
                <a:latin typeface="Gill Sans Std" panose="020B0502020104020203" pitchFamily="34" charset="-79"/>
                <a:ea typeface="Times New Roman" panose="02020603050405020304" pitchFamily="18" charset="0"/>
                <a:cs typeface="Gill Sans Std" panose="020B0502020104020203" pitchFamily="34" charset="-79"/>
              </a:rPr>
              <a:t>2.	Pensamiento sistémico</a:t>
            </a:r>
            <a:endParaRPr lang="en-US" b="1" dirty="0">
              <a:solidFill>
                <a:srgbClr val="1F3763"/>
              </a:solidFill>
              <a:latin typeface="Gill Sans Std" panose="020B0502020104020203" pitchFamily="34" charset="-79"/>
              <a:ea typeface="Times New Roman" panose="02020603050405020304" pitchFamily="18" charset="0"/>
              <a:cs typeface="Gill Sans Std" panose="020B0502020104020203" pitchFamily="34" charset="-79"/>
            </a:endParaRPr>
          </a:p>
        </p:txBody>
      </p:sp>
      <p:sp>
        <p:nvSpPr>
          <p:cNvPr id="7" name="Rectangle 6">
            <a:extLst>
              <a:ext uri="{FF2B5EF4-FFF2-40B4-BE49-F238E27FC236}">
                <a16:creationId xmlns:a16="http://schemas.microsoft.com/office/drawing/2014/main" id="{0ECB54E3-85F7-5D45-926C-3FF97D2CFED0}"/>
              </a:ext>
            </a:extLst>
          </p:cNvPr>
          <p:cNvSpPr/>
          <p:nvPr/>
        </p:nvSpPr>
        <p:spPr>
          <a:xfrm>
            <a:off x="496533" y="1427586"/>
            <a:ext cx="8274488" cy="923330"/>
          </a:xfrm>
          <a:prstGeom prst="rect">
            <a:avLst/>
          </a:prstGeom>
        </p:spPr>
        <p:txBody>
          <a:bodyPr wrap="square">
            <a:spAutoFit/>
          </a:bodyPr>
          <a:lstStyle/>
          <a:p>
            <a:pPr algn="just"/>
            <a:r>
              <a:rPr lang="es-ES" dirty="0">
                <a:solidFill>
                  <a:srgbClr val="635C5B"/>
                </a:solidFill>
              </a:rPr>
              <a:t>El pensamiento sistémico es una forma de llevar a cabo un análisis del contexto y sistema en el que encuentra una organización. Evalúa las distintas partes y actores que se interrelacionan entre si y forman una situación específica.</a:t>
            </a:r>
            <a:r>
              <a:rPr lang="en-US" dirty="0">
                <a:solidFill>
                  <a:srgbClr val="635C5B"/>
                </a:solidFill>
              </a:rPr>
              <a:t> </a:t>
            </a:r>
          </a:p>
        </p:txBody>
      </p:sp>
      <p:pic>
        <p:nvPicPr>
          <p:cNvPr id="9" name="Picture 8">
            <a:extLst>
              <a:ext uri="{FF2B5EF4-FFF2-40B4-BE49-F238E27FC236}">
                <a16:creationId xmlns:a16="http://schemas.microsoft.com/office/drawing/2014/main" id="{63D2EF17-2A35-3F49-8433-C8FBF4156D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0871" y="2902668"/>
            <a:ext cx="5117369" cy="3432713"/>
          </a:xfrm>
          <a:prstGeom prst="rect">
            <a:avLst/>
          </a:prstGeom>
        </p:spPr>
      </p:pic>
      <p:sp>
        <p:nvSpPr>
          <p:cNvPr id="10" name="Rectangle 9">
            <a:extLst>
              <a:ext uri="{FF2B5EF4-FFF2-40B4-BE49-F238E27FC236}">
                <a16:creationId xmlns:a16="http://schemas.microsoft.com/office/drawing/2014/main" id="{31891AC2-0DF2-D34F-A323-EBB00A0E3F32}"/>
              </a:ext>
            </a:extLst>
          </p:cNvPr>
          <p:cNvSpPr/>
          <p:nvPr/>
        </p:nvSpPr>
        <p:spPr>
          <a:xfrm>
            <a:off x="3456302" y="2564114"/>
            <a:ext cx="2559488" cy="338554"/>
          </a:xfrm>
          <a:prstGeom prst="rect">
            <a:avLst/>
          </a:prstGeom>
        </p:spPr>
        <p:txBody>
          <a:bodyPr wrap="square">
            <a:spAutoFit/>
          </a:bodyPr>
          <a:lstStyle/>
          <a:p>
            <a:pPr algn="just"/>
            <a:r>
              <a:rPr lang="es-ES" sz="1600" b="1" dirty="0">
                <a:solidFill>
                  <a:srgbClr val="635C5B"/>
                </a:solidFill>
              </a:rPr>
              <a:t>a. Marco 5Rs USAID</a:t>
            </a:r>
            <a:endParaRPr lang="en-US" sz="1600" b="1" dirty="0">
              <a:solidFill>
                <a:srgbClr val="635C5B"/>
              </a:solidFill>
            </a:endParaRPr>
          </a:p>
        </p:txBody>
      </p:sp>
      <p:sp>
        <p:nvSpPr>
          <p:cNvPr id="11" name="Rectangle 10">
            <a:extLst>
              <a:ext uri="{FF2B5EF4-FFF2-40B4-BE49-F238E27FC236}">
                <a16:creationId xmlns:a16="http://schemas.microsoft.com/office/drawing/2014/main" id="{1FEF2172-FD6E-544E-B819-FE19D4114934}"/>
              </a:ext>
            </a:extLst>
          </p:cNvPr>
          <p:cNvSpPr/>
          <p:nvPr/>
        </p:nvSpPr>
        <p:spPr>
          <a:xfrm>
            <a:off x="1022685" y="6412325"/>
            <a:ext cx="7880684" cy="261610"/>
          </a:xfrm>
          <a:prstGeom prst="rect">
            <a:avLst/>
          </a:prstGeom>
        </p:spPr>
        <p:txBody>
          <a:bodyPr wrap="square">
            <a:spAutoFit/>
          </a:bodyPr>
          <a:lstStyle/>
          <a:p>
            <a:r>
              <a:rPr lang="en-US" sz="1100" dirty="0">
                <a:solidFill>
                  <a:srgbClr val="635C5B"/>
                </a:solidFill>
                <a:hlinkClick r:id="rId4">
                  <a:extLst>
                    <a:ext uri="{A12FA001-AC4F-418D-AE19-62706E023703}">
                      <ahyp:hlinkClr xmlns:ahyp="http://schemas.microsoft.com/office/drawing/2018/hyperlinkcolor" val="tx"/>
                    </a:ext>
                  </a:extLst>
                </a:hlinkClick>
              </a:rPr>
              <a:t>Fuente: </a:t>
            </a:r>
            <a:r>
              <a:rPr lang="en-US" sz="1000" dirty="0">
                <a:hlinkClick r:id="rId4"/>
              </a:rPr>
              <a:t>https://usaidlearninglab.org/sites/default/files/resource/files/transforming_market_systems_tms_and_5rs_case_story_8-22-2018.pdf</a:t>
            </a:r>
            <a:endParaRPr lang="en-US" sz="1000" dirty="0"/>
          </a:p>
        </p:txBody>
      </p:sp>
    </p:spTree>
    <p:extLst>
      <p:ext uri="{BB962C8B-B14F-4D97-AF65-F5344CB8AC3E}">
        <p14:creationId xmlns:p14="http://schemas.microsoft.com/office/powerpoint/2010/main" val="3082791778"/>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2">
            <a:extLst>
              <a:ext uri="{FF2B5EF4-FFF2-40B4-BE49-F238E27FC236}">
                <a16:creationId xmlns:a16="http://schemas.microsoft.com/office/drawing/2014/main" id="{8816EB45-4D42-F54D-A05D-903FAF94B241}"/>
              </a:ext>
            </a:extLst>
          </p:cNvPr>
          <p:cNvSpPr txBox="1">
            <a:spLocks/>
          </p:cNvSpPr>
          <p:nvPr/>
        </p:nvSpPr>
        <p:spPr>
          <a:xfrm>
            <a:off x="496533" y="398378"/>
            <a:ext cx="7772401" cy="58293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normAutofit fontScale="90000"/>
          </a:bodyPr>
          <a:lstStyle>
            <a:lvl1pPr marL="0" marR="0" indent="0" algn="l" defTabSz="192880" rtl="0" latinLnBrk="0">
              <a:lnSpc>
                <a:spcPct val="100000"/>
              </a:lnSpc>
              <a:spcBef>
                <a:spcPts val="0"/>
              </a:spcBef>
              <a:spcAft>
                <a:spcPts val="0"/>
              </a:spcAft>
              <a:buClrTx/>
              <a:buSzTx/>
              <a:buFontTx/>
              <a:buNone/>
              <a:tabLst/>
              <a:defRPr sz="1100" b="0" i="0" u="none" strike="noStrike" cap="none" spc="0" baseline="0">
                <a:solidFill>
                  <a:schemeClr val="accent2"/>
                </a:solidFill>
                <a:uFillTx/>
                <a:latin typeface="Gill Sans MT"/>
                <a:ea typeface="Gill Sans MT"/>
                <a:cs typeface="Gill Sans MT"/>
                <a:sym typeface="Gill Sans MT"/>
              </a:defRPr>
            </a:lvl1pPr>
            <a:lvl2pPr marL="0" marR="0" indent="0" algn="l" defTabSz="192880" rtl="0" latinLnBrk="0">
              <a:lnSpc>
                <a:spcPct val="100000"/>
              </a:lnSpc>
              <a:spcBef>
                <a:spcPts val="0"/>
              </a:spcBef>
              <a:spcAft>
                <a:spcPts val="0"/>
              </a:spcAft>
              <a:buClrTx/>
              <a:buSzTx/>
              <a:buFontTx/>
              <a:buNone/>
              <a:tabLst/>
              <a:defRPr sz="1100" b="0" i="0" u="none" strike="noStrike" cap="none" spc="0" baseline="0">
                <a:solidFill>
                  <a:schemeClr val="accent2"/>
                </a:solidFill>
                <a:uFillTx/>
                <a:latin typeface="Gill Sans MT"/>
                <a:ea typeface="Gill Sans MT"/>
                <a:cs typeface="Gill Sans MT"/>
                <a:sym typeface="Gill Sans MT"/>
              </a:defRPr>
            </a:lvl2pPr>
            <a:lvl3pPr marL="0" marR="0" indent="0" algn="l" defTabSz="192880" rtl="0" latinLnBrk="0">
              <a:lnSpc>
                <a:spcPct val="100000"/>
              </a:lnSpc>
              <a:spcBef>
                <a:spcPts val="0"/>
              </a:spcBef>
              <a:spcAft>
                <a:spcPts val="0"/>
              </a:spcAft>
              <a:buClrTx/>
              <a:buSzTx/>
              <a:buFontTx/>
              <a:buNone/>
              <a:tabLst/>
              <a:defRPr sz="1100" b="0" i="0" u="none" strike="noStrike" cap="none" spc="0" baseline="0">
                <a:solidFill>
                  <a:schemeClr val="accent2"/>
                </a:solidFill>
                <a:uFillTx/>
                <a:latin typeface="Gill Sans MT"/>
                <a:ea typeface="Gill Sans MT"/>
                <a:cs typeface="Gill Sans MT"/>
                <a:sym typeface="Gill Sans MT"/>
              </a:defRPr>
            </a:lvl3pPr>
            <a:lvl4pPr marL="0" marR="0" indent="0" algn="l" defTabSz="192880" rtl="0" latinLnBrk="0">
              <a:lnSpc>
                <a:spcPct val="100000"/>
              </a:lnSpc>
              <a:spcBef>
                <a:spcPts val="0"/>
              </a:spcBef>
              <a:spcAft>
                <a:spcPts val="0"/>
              </a:spcAft>
              <a:buClrTx/>
              <a:buSzTx/>
              <a:buFontTx/>
              <a:buNone/>
              <a:tabLst/>
              <a:defRPr sz="1100" b="0" i="0" u="none" strike="noStrike" cap="none" spc="0" baseline="0">
                <a:solidFill>
                  <a:schemeClr val="accent2"/>
                </a:solidFill>
                <a:uFillTx/>
                <a:latin typeface="Gill Sans MT"/>
                <a:ea typeface="Gill Sans MT"/>
                <a:cs typeface="Gill Sans MT"/>
                <a:sym typeface="Gill Sans MT"/>
              </a:defRPr>
            </a:lvl4pPr>
            <a:lvl5pPr marL="0" marR="0" indent="0" algn="l" defTabSz="192880" rtl="0" latinLnBrk="0">
              <a:lnSpc>
                <a:spcPct val="100000"/>
              </a:lnSpc>
              <a:spcBef>
                <a:spcPts val="0"/>
              </a:spcBef>
              <a:spcAft>
                <a:spcPts val="0"/>
              </a:spcAft>
              <a:buClrTx/>
              <a:buSzTx/>
              <a:buFontTx/>
              <a:buNone/>
              <a:tabLst/>
              <a:defRPr sz="1100" b="0" i="0" u="none" strike="noStrike" cap="none" spc="0" baseline="0">
                <a:solidFill>
                  <a:schemeClr val="accent2"/>
                </a:solidFill>
                <a:uFillTx/>
                <a:latin typeface="Gill Sans MT"/>
                <a:ea typeface="Gill Sans MT"/>
                <a:cs typeface="Gill Sans MT"/>
                <a:sym typeface="Gill Sans MT"/>
              </a:defRPr>
            </a:lvl5pPr>
            <a:lvl6pPr marL="0" marR="0" indent="0" algn="l" defTabSz="192880" rtl="0" latinLnBrk="0">
              <a:lnSpc>
                <a:spcPct val="100000"/>
              </a:lnSpc>
              <a:spcBef>
                <a:spcPts val="0"/>
              </a:spcBef>
              <a:spcAft>
                <a:spcPts val="0"/>
              </a:spcAft>
              <a:buClrTx/>
              <a:buSzTx/>
              <a:buFontTx/>
              <a:buNone/>
              <a:tabLst/>
              <a:defRPr sz="1100" b="0" i="0" u="none" strike="noStrike" cap="none" spc="0" baseline="0">
                <a:solidFill>
                  <a:schemeClr val="accent2"/>
                </a:solidFill>
                <a:uFillTx/>
                <a:latin typeface="Gill Sans MT"/>
                <a:ea typeface="Gill Sans MT"/>
                <a:cs typeface="Gill Sans MT"/>
                <a:sym typeface="Gill Sans MT"/>
              </a:defRPr>
            </a:lvl6pPr>
            <a:lvl7pPr marL="0" marR="0" indent="0" algn="l" defTabSz="192880" rtl="0" latinLnBrk="0">
              <a:lnSpc>
                <a:spcPct val="100000"/>
              </a:lnSpc>
              <a:spcBef>
                <a:spcPts val="0"/>
              </a:spcBef>
              <a:spcAft>
                <a:spcPts val="0"/>
              </a:spcAft>
              <a:buClrTx/>
              <a:buSzTx/>
              <a:buFontTx/>
              <a:buNone/>
              <a:tabLst/>
              <a:defRPr sz="1100" b="0" i="0" u="none" strike="noStrike" cap="none" spc="0" baseline="0">
                <a:solidFill>
                  <a:schemeClr val="accent2"/>
                </a:solidFill>
                <a:uFillTx/>
                <a:latin typeface="Gill Sans MT"/>
                <a:ea typeface="Gill Sans MT"/>
                <a:cs typeface="Gill Sans MT"/>
                <a:sym typeface="Gill Sans MT"/>
              </a:defRPr>
            </a:lvl7pPr>
            <a:lvl8pPr marL="0" marR="0" indent="0" algn="l" defTabSz="192880" rtl="0" latinLnBrk="0">
              <a:lnSpc>
                <a:spcPct val="100000"/>
              </a:lnSpc>
              <a:spcBef>
                <a:spcPts val="0"/>
              </a:spcBef>
              <a:spcAft>
                <a:spcPts val="0"/>
              </a:spcAft>
              <a:buClrTx/>
              <a:buSzTx/>
              <a:buFontTx/>
              <a:buNone/>
              <a:tabLst/>
              <a:defRPr sz="1100" b="0" i="0" u="none" strike="noStrike" cap="none" spc="0" baseline="0">
                <a:solidFill>
                  <a:schemeClr val="accent2"/>
                </a:solidFill>
                <a:uFillTx/>
                <a:latin typeface="Gill Sans MT"/>
                <a:ea typeface="Gill Sans MT"/>
                <a:cs typeface="Gill Sans MT"/>
                <a:sym typeface="Gill Sans MT"/>
              </a:defRPr>
            </a:lvl8pPr>
            <a:lvl9pPr marL="0" marR="0" indent="0" algn="l" defTabSz="192880" rtl="0" latinLnBrk="0">
              <a:lnSpc>
                <a:spcPct val="100000"/>
              </a:lnSpc>
              <a:spcBef>
                <a:spcPts val="0"/>
              </a:spcBef>
              <a:spcAft>
                <a:spcPts val="0"/>
              </a:spcAft>
              <a:buClrTx/>
              <a:buSzTx/>
              <a:buFontTx/>
              <a:buNone/>
              <a:tabLst/>
              <a:defRPr sz="1100" b="0" i="0" u="none" strike="noStrike" cap="none" spc="0" baseline="0">
                <a:solidFill>
                  <a:schemeClr val="accent2"/>
                </a:solidFill>
                <a:uFillTx/>
                <a:latin typeface="Gill Sans MT"/>
                <a:ea typeface="Gill Sans MT"/>
                <a:cs typeface="Gill Sans MT"/>
                <a:sym typeface="Gill Sans MT"/>
              </a:defRPr>
            </a:lvl9pPr>
          </a:lstStyle>
          <a:p>
            <a:pPr hangingPunct="1"/>
            <a:r>
              <a:rPr lang="es-MX" sz="2000" b="1" dirty="0"/>
              <a:t>RECURSOS Y FORMATOS PARA LA PLANEACIÓN ESTRATÉGICA</a:t>
            </a:r>
          </a:p>
        </p:txBody>
      </p:sp>
      <p:sp>
        <p:nvSpPr>
          <p:cNvPr id="6" name="Rectangle 5">
            <a:extLst>
              <a:ext uri="{FF2B5EF4-FFF2-40B4-BE49-F238E27FC236}">
                <a16:creationId xmlns:a16="http://schemas.microsoft.com/office/drawing/2014/main" id="{02FD760C-A0BF-4345-979B-6CB0C87A5692}"/>
              </a:ext>
            </a:extLst>
          </p:cNvPr>
          <p:cNvSpPr/>
          <p:nvPr/>
        </p:nvSpPr>
        <p:spPr>
          <a:xfrm>
            <a:off x="496533" y="981310"/>
            <a:ext cx="2693366" cy="369332"/>
          </a:xfrm>
          <a:prstGeom prst="rect">
            <a:avLst/>
          </a:prstGeom>
        </p:spPr>
        <p:txBody>
          <a:bodyPr wrap="none">
            <a:spAutoFit/>
          </a:bodyPr>
          <a:lstStyle/>
          <a:p>
            <a:pPr lvl="0">
              <a:spcAft>
                <a:spcPts val="600"/>
              </a:spcAft>
            </a:pPr>
            <a:r>
              <a:rPr lang="es-ES" b="1" dirty="0">
                <a:solidFill>
                  <a:srgbClr val="1F3763"/>
                </a:solidFill>
                <a:latin typeface="Gill Sans Std" panose="020B0502020104020203" pitchFamily="34" charset="-79"/>
                <a:ea typeface="Times New Roman" panose="02020603050405020304" pitchFamily="18" charset="0"/>
                <a:cs typeface="Gill Sans Std" panose="020B0502020104020203" pitchFamily="34" charset="-79"/>
              </a:rPr>
              <a:t>3.	Teoría de cambio</a:t>
            </a:r>
            <a:endParaRPr lang="en-US" b="1" dirty="0">
              <a:solidFill>
                <a:srgbClr val="1F3763"/>
              </a:solidFill>
              <a:latin typeface="Gill Sans Std" panose="020B0502020104020203" pitchFamily="34" charset="-79"/>
              <a:ea typeface="Times New Roman" panose="02020603050405020304" pitchFamily="18" charset="0"/>
              <a:cs typeface="Gill Sans Std" panose="020B0502020104020203" pitchFamily="34" charset="-79"/>
            </a:endParaRPr>
          </a:p>
        </p:txBody>
      </p:sp>
      <p:sp>
        <p:nvSpPr>
          <p:cNvPr id="7" name="Rectangle 6">
            <a:extLst>
              <a:ext uri="{FF2B5EF4-FFF2-40B4-BE49-F238E27FC236}">
                <a16:creationId xmlns:a16="http://schemas.microsoft.com/office/drawing/2014/main" id="{D9FF1978-C483-2141-93A9-87D328E45607}"/>
              </a:ext>
            </a:extLst>
          </p:cNvPr>
          <p:cNvSpPr/>
          <p:nvPr/>
        </p:nvSpPr>
        <p:spPr>
          <a:xfrm>
            <a:off x="496533" y="1350642"/>
            <a:ext cx="8370741" cy="1200329"/>
          </a:xfrm>
          <a:prstGeom prst="rect">
            <a:avLst/>
          </a:prstGeom>
        </p:spPr>
        <p:txBody>
          <a:bodyPr wrap="square">
            <a:spAutoFit/>
          </a:bodyPr>
          <a:lstStyle/>
          <a:p>
            <a:pPr algn="just"/>
            <a:r>
              <a:rPr lang="es-ES" dirty="0">
                <a:solidFill>
                  <a:srgbClr val="635C5B"/>
                </a:solidFill>
              </a:rPr>
              <a:t>Marco conceptual para representar de forma gráfica una lógica causal de un impacto esperado. Dicho marco permite hacer un rastreo y narrativa de cómo los insumos y actividades que realiza una organización se traducen o no en resultados positivos e impacto en la población objetivo. </a:t>
            </a:r>
            <a:endParaRPr lang="en-US" dirty="0">
              <a:solidFill>
                <a:srgbClr val="635C5B"/>
              </a:solidFill>
            </a:endParaRPr>
          </a:p>
        </p:txBody>
      </p:sp>
      <p:pic>
        <p:nvPicPr>
          <p:cNvPr id="9" name="Picture 8">
            <a:extLst>
              <a:ext uri="{FF2B5EF4-FFF2-40B4-BE49-F238E27FC236}">
                <a16:creationId xmlns:a16="http://schemas.microsoft.com/office/drawing/2014/main" id="{4779F72F-5295-1F44-A018-9F40B64544AA}"/>
              </a:ext>
            </a:extLst>
          </p:cNvPr>
          <p:cNvPicPr/>
          <p:nvPr/>
        </p:nvPicPr>
        <p:blipFill>
          <a:blip r:embed="rId2"/>
          <a:stretch>
            <a:fillRect/>
          </a:stretch>
        </p:blipFill>
        <p:spPr>
          <a:xfrm>
            <a:off x="1443789" y="2454719"/>
            <a:ext cx="6436895" cy="4119085"/>
          </a:xfrm>
          <a:prstGeom prst="rect">
            <a:avLst/>
          </a:prstGeom>
        </p:spPr>
      </p:pic>
    </p:spTree>
    <p:extLst>
      <p:ext uri="{BB962C8B-B14F-4D97-AF65-F5344CB8AC3E}">
        <p14:creationId xmlns:p14="http://schemas.microsoft.com/office/powerpoint/2010/main" val="435808719"/>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2">
            <a:extLst>
              <a:ext uri="{FF2B5EF4-FFF2-40B4-BE49-F238E27FC236}">
                <a16:creationId xmlns:a16="http://schemas.microsoft.com/office/drawing/2014/main" id="{8816EB45-4D42-F54D-A05D-903FAF94B241}"/>
              </a:ext>
            </a:extLst>
          </p:cNvPr>
          <p:cNvSpPr txBox="1">
            <a:spLocks/>
          </p:cNvSpPr>
          <p:nvPr/>
        </p:nvSpPr>
        <p:spPr>
          <a:xfrm>
            <a:off x="496533" y="398378"/>
            <a:ext cx="7772401" cy="58293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normAutofit fontScale="90000"/>
          </a:bodyPr>
          <a:lstStyle>
            <a:lvl1pPr marL="0" marR="0" indent="0" algn="l" defTabSz="192880" rtl="0" latinLnBrk="0">
              <a:lnSpc>
                <a:spcPct val="100000"/>
              </a:lnSpc>
              <a:spcBef>
                <a:spcPts val="0"/>
              </a:spcBef>
              <a:spcAft>
                <a:spcPts val="0"/>
              </a:spcAft>
              <a:buClrTx/>
              <a:buSzTx/>
              <a:buFontTx/>
              <a:buNone/>
              <a:tabLst/>
              <a:defRPr sz="1100" b="0" i="0" u="none" strike="noStrike" cap="none" spc="0" baseline="0">
                <a:solidFill>
                  <a:schemeClr val="accent2"/>
                </a:solidFill>
                <a:uFillTx/>
                <a:latin typeface="Gill Sans MT"/>
                <a:ea typeface="Gill Sans MT"/>
                <a:cs typeface="Gill Sans MT"/>
                <a:sym typeface="Gill Sans MT"/>
              </a:defRPr>
            </a:lvl1pPr>
            <a:lvl2pPr marL="0" marR="0" indent="0" algn="l" defTabSz="192880" rtl="0" latinLnBrk="0">
              <a:lnSpc>
                <a:spcPct val="100000"/>
              </a:lnSpc>
              <a:spcBef>
                <a:spcPts val="0"/>
              </a:spcBef>
              <a:spcAft>
                <a:spcPts val="0"/>
              </a:spcAft>
              <a:buClrTx/>
              <a:buSzTx/>
              <a:buFontTx/>
              <a:buNone/>
              <a:tabLst/>
              <a:defRPr sz="1100" b="0" i="0" u="none" strike="noStrike" cap="none" spc="0" baseline="0">
                <a:solidFill>
                  <a:schemeClr val="accent2"/>
                </a:solidFill>
                <a:uFillTx/>
                <a:latin typeface="Gill Sans MT"/>
                <a:ea typeface="Gill Sans MT"/>
                <a:cs typeface="Gill Sans MT"/>
                <a:sym typeface="Gill Sans MT"/>
              </a:defRPr>
            </a:lvl2pPr>
            <a:lvl3pPr marL="0" marR="0" indent="0" algn="l" defTabSz="192880" rtl="0" latinLnBrk="0">
              <a:lnSpc>
                <a:spcPct val="100000"/>
              </a:lnSpc>
              <a:spcBef>
                <a:spcPts val="0"/>
              </a:spcBef>
              <a:spcAft>
                <a:spcPts val="0"/>
              </a:spcAft>
              <a:buClrTx/>
              <a:buSzTx/>
              <a:buFontTx/>
              <a:buNone/>
              <a:tabLst/>
              <a:defRPr sz="1100" b="0" i="0" u="none" strike="noStrike" cap="none" spc="0" baseline="0">
                <a:solidFill>
                  <a:schemeClr val="accent2"/>
                </a:solidFill>
                <a:uFillTx/>
                <a:latin typeface="Gill Sans MT"/>
                <a:ea typeface="Gill Sans MT"/>
                <a:cs typeface="Gill Sans MT"/>
                <a:sym typeface="Gill Sans MT"/>
              </a:defRPr>
            </a:lvl3pPr>
            <a:lvl4pPr marL="0" marR="0" indent="0" algn="l" defTabSz="192880" rtl="0" latinLnBrk="0">
              <a:lnSpc>
                <a:spcPct val="100000"/>
              </a:lnSpc>
              <a:spcBef>
                <a:spcPts val="0"/>
              </a:spcBef>
              <a:spcAft>
                <a:spcPts val="0"/>
              </a:spcAft>
              <a:buClrTx/>
              <a:buSzTx/>
              <a:buFontTx/>
              <a:buNone/>
              <a:tabLst/>
              <a:defRPr sz="1100" b="0" i="0" u="none" strike="noStrike" cap="none" spc="0" baseline="0">
                <a:solidFill>
                  <a:schemeClr val="accent2"/>
                </a:solidFill>
                <a:uFillTx/>
                <a:latin typeface="Gill Sans MT"/>
                <a:ea typeface="Gill Sans MT"/>
                <a:cs typeface="Gill Sans MT"/>
                <a:sym typeface="Gill Sans MT"/>
              </a:defRPr>
            </a:lvl4pPr>
            <a:lvl5pPr marL="0" marR="0" indent="0" algn="l" defTabSz="192880" rtl="0" latinLnBrk="0">
              <a:lnSpc>
                <a:spcPct val="100000"/>
              </a:lnSpc>
              <a:spcBef>
                <a:spcPts val="0"/>
              </a:spcBef>
              <a:spcAft>
                <a:spcPts val="0"/>
              </a:spcAft>
              <a:buClrTx/>
              <a:buSzTx/>
              <a:buFontTx/>
              <a:buNone/>
              <a:tabLst/>
              <a:defRPr sz="1100" b="0" i="0" u="none" strike="noStrike" cap="none" spc="0" baseline="0">
                <a:solidFill>
                  <a:schemeClr val="accent2"/>
                </a:solidFill>
                <a:uFillTx/>
                <a:latin typeface="Gill Sans MT"/>
                <a:ea typeface="Gill Sans MT"/>
                <a:cs typeface="Gill Sans MT"/>
                <a:sym typeface="Gill Sans MT"/>
              </a:defRPr>
            </a:lvl5pPr>
            <a:lvl6pPr marL="0" marR="0" indent="0" algn="l" defTabSz="192880" rtl="0" latinLnBrk="0">
              <a:lnSpc>
                <a:spcPct val="100000"/>
              </a:lnSpc>
              <a:spcBef>
                <a:spcPts val="0"/>
              </a:spcBef>
              <a:spcAft>
                <a:spcPts val="0"/>
              </a:spcAft>
              <a:buClrTx/>
              <a:buSzTx/>
              <a:buFontTx/>
              <a:buNone/>
              <a:tabLst/>
              <a:defRPr sz="1100" b="0" i="0" u="none" strike="noStrike" cap="none" spc="0" baseline="0">
                <a:solidFill>
                  <a:schemeClr val="accent2"/>
                </a:solidFill>
                <a:uFillTx/>
                <a:latin typeface="Gill Sans MT"/>
                <a:ea typeface="Gill Sans MT"/>
                <a:cs typeface="Gill Sans MT"/>
                <a:sym typeface="Gill Sans MT"/>
              </a:defRPr>
            </a:lvl6pPr>
            <a:lvl7pPr marL="0" marR="0" indent="0" algn="l" defTabSz="192880" rtl="0" latinLnBrk="0">
              <a:lnSpc>
                <a:spcPct val="100000"/>
              </a:lnSpc>
              <a:spcBef>
                <a:spcPts val="0"/>
              </a:spcBef>
              <a:spcAft>
                <a:spcPts val="0"/>
              </a:spcAft>
              <a:buClrTx/>
              <a:buSzTx/>
              <a:buFontTx/>
              <a:buNone/>
              <a:tabLst/>
              <a:defRPr sz="1100" b="0" i="0" u="none" strike="noStrike" cap="none" spc="0" baseline="0">
                <a:solidFill>
                  <a:schemeClr val="accent2"/>
                </a:solidFill>
                <a:uFillTx/>
                <a:latin typeface="Gill Sans MT"/>
                <a:ea typeface="Gill Sans MT"/>
                <a:cs typeface="Gill Sans MT"/>
                <a:sym typeface="Gill Sans MT"/>
              </a:defRPr>
            </a:lvl7pPr>
            <a:lvl8pPr marL="0" marR="0" indent="0" algn="l" defTabSz="192880" rtl="0" latinLnBrk="0">
              <a:lnSpc>
                <a:spcPct val="100000"/>
              </a:lnSpc>
              <a:spcBef>
                <a:spcPts val="0"/>
              </a:spcBef>
              <a:spcAft>
                <a:spcPts val="0"/>
              </a:spcAft>
              <a:buClrTx/>
              <a:buSzTx/>
              <a:buFontTx/>
              <a:buNone/>
              <a:tabLst/>
              <a:defRPr sz="1100" b="0" i="0" u="none" strike="noStrike" cap="none" spc="0" baseline="0">
                <a:solidFill>
                  <a:schemeClr val="accent2"/>
                </a:solidFill>
                <a:uFillTx/>
                <a:latin typeface="Gill Sans MT"/>
                <a:ea typeface="Gill Sans MT"/>
                <a:cs typeface="Gill Sans MT"/>
                <a:sym typeface="Gill Sans MT"/>
              </a:defRPr>
            </a:lvl8pPr>
            <a:lvl9pPr marL="0" marR="0" indent="0" algn="l" defTabSz="192880" rtl="0" latinLnBrk="0">
              <a:lnSpc>
                <a:spcPct val="100000"/>
              </a:lnSpc>
              <a:spcBef>
                <a:spcPts val="0"/>
              </a:spcBef>
              <a:spcAft>
                <a:spcPts val="0"/>
              </a:spcAft>
              <a:buClrTx/>
              <a:buSzTx/>
              <a:buFontTx/>
              <a:buNone/>
              <a:tabLst/>
              <a:defRPr sz="1100" b="0" i="0" u="none" strike="noStrike" cap="none" spc="0" baseline="0">
                <a:solidFill>
                  <a:schemeClr val="accent2"/>
                </a:solidFill>
                <a:uFillTx/>
                <a:latin typeface="Gill Sans MT"/>
                <a:ea typeface="Gill Sans MT"/>
                <a:cs typeface="Gill Sans MT"/>
                <a:sym typeface="Gill Sans MT"/>
              </a:defRPr>
            </a:lvl9pPr>
          </a:lstStyle>
          <a:p>
            <a:pPr hangingPunct="1"/>
            <a:r>
              <a:rPr lang="es-MX" sz="2000" b="1" dirty="0"/>
              <a:t>RECURSOS Y FORMATOS PARA LA PLANEACIÓN ESTRATÉGICA</a:t>
            </a:r>
          </a:p>
        </p:txBody>
      </p:sp>
      <p:sp>
        <p:nvSpPr>
          <p:cNvPr id="6" name="Rectangle 5">
            <a:extLst>
              <a:ext uri="{FF2B5EF4-FFF2-40B4-BE49-F238E27FC236}">
                <a16:creationId xmlns:a16="http://schemas.microsoft.com/office/drawing/2014/main" id="{02FD760C-A0BF-4345-979B-6CB0C87A5692}"/>
              </a:ext>
            </a:extLst>
          </p:cNvPr>
          <p:cNvSpPr/>
          <p:nvPr/>
        </p:nvSpPr>
        <p:spPr>
          <a:xfrm>
            <a:off x="496533" y="981310"/>
            <a:ext cx="4466287" cy="369332"/>
          </a:xfrm>
          <a:prstGeom prst="rect">
            <a:avLst/>
          </a:prstGeom>
        </p:spPr>
        <p:txBody>
          <a:bodyPr wrap="none">
            <a:spAutoFit/>
          </a:bodyPr>
          <a:lstStyle/>
          <a:p>
            <a:pPr lvl="0">
              <a:spcAft>
                <a:spcPts val="600"/>
              </a:spcAft>
            </a:pPr>
            <a:r>
              <a:rPr lang="es-ES" b="1" dirty="0">
                <a:solidFill>
                  <a:srgbClr val="1F3763"/>
                </a:solidFill>
                <a:latin typeface="Gill Sans Std" panose="020B0502020104020203" pitchFamily="34" charset="-79"/>
                <a:ea typeface="Times New Roman" panose="02020603050405020304" pitchFamily="18" charset="0"/>
                <a:cs typeface="Gill Sans Std" panose="020B0502020104020203" pitchFamily="34" charset="-79"/>
              </a:rPr>
              <a:t>4.	</a:t>
            </a:r>
            <a:r>
              <a:rPr lang="es-ES" b="1" dirty="0" err="1">
                <a:solidFill>
                  <a:srgbClr val="1F3763"/>
                </a:solidFill>
                <a:latin typeface="Gill Sans Std" panose="020B0502020104020203" pitchFamily="34" charset="-79"/>
                <a:ea typeface="Times New Roman" panose="02020603050405020304" pitchFamily="18" charset="0"/>
                <a:cs typeface="Gill Sans Std" panose="020B0502020104020203" pitchFamily="34" charset="-79"/>
              </a:rPr>
              <a:t>Canvas</a:t>
            </a:r>
            <a:r>
              <a:rPr lang="es-ES" b="1" dirty="0">
                <a:solidFill>
                  <a:srgbClr val="1F3763"/>
                </a:solidFill>
                <a:latin typeface="Gill Sans Std" panose="020B0502020104020203" pitchFamily="34" charset="-79"/>
                <a:ea typeface="Times New Roman" panose="02020603050405020304" pitchFamily="18" charset="0"/>
                <a:cs typeface="Gill Sans Std" panose="020B0502020104020203" pitchFamily="34" charset="-79"/>
              </a:rPr>
              <a:t> de modelo negocio social</a:t>
            </a:r>
            <a:endParaRPr lang="en-US" b="1" dirty="0">
              <a:solidFill>
                <a:srgbClr val="1F3763"/>
              </a:solidFill>
              <a:latin typeface="Gill Sans Std" panose="020B0502020104020203" pitchFamily="34" charset="-79"/>
              <a:ea typeface="Times New Roman" panose="02020603050405020304" pitchFamily="18" charset="0"/>
              <a:cs typeface="Gill Sans Std" panose="020B0502020104020203" pitchFamily="34" charset="-79"/>
            </a:endParaRPr>
          </a:p>
        </p:txBody>
      </p:sp>
      <p:sp>
        <p:nvSpPr>
          <p:cNvPr id="4" name="Rectangle 3">
            <a:extLst>
              <a:ext uri="{FF2B5EF4-FFF2-40B4-BE49-F238E27FC236}">
                <a16:creationId xmlns:a16="http://schemas.microsoft.com/office/drawing/2014/main" id="{3E8A7DBC-0FD1-FF4F-845F-D33AC3E5E8EB}"/>
              </a:ext>
            </a:extLst>
          </p:cNvPr>
          <p:cNvSpPr/>
          <p:nvPr/>
        </p:nvSpPr>
        <p:spPr>
          <a:xfrm>
            <a:off x="496533" y="1350642"/>
            <a:ext cx="8370741" cy="1200329"/>
          </a:xfrm>
          <a:prstGeom prst="rect">
            <a:avLst/>
          </a:prstGeom>
        </p:spPr>
        <p:txBody>
          <a:bodyPr wrap="square">
            <a:spAutoFit/>
          </a:bodyPr>
          <a:lstStyle/>
          <a:p>
            <a:pPr algn="just"/>
            <a:r>
              <a:rPr lang="es-ES" dirty="0">
                <a:solidFill>
                  <a:srgbClr val="635C5B"/>
                </a:solidFill>
              </a:rPr>
              <a:t>Un modelo de negocio describe la forma en que una organización crea, entrega y captura valor. Este modelo se puede llevar a cabo mediante un </a:t>
            </a:r>
            <a:r>
              <a:rPr lang="es-ES" dirty="0" err="1">
                <a:solidFill>
                  <a:srgbClr val="635C5B"/>
                </a:solidFill>
              </a:rPr>
              <a:t>canvas</a:t>
            </a:r>
            <a:r>
              <a:rPr lang="es-ES" dirty="0">
                <a:solidFill>
                  <a:srgbClr val="635C5B"/>
                </a:solidFill>
              </a:rPr>
              <a:t> de negocio social, es una herramienta que permite analizar la operación de una organización con una visión estratégica. </a:t>
            </a:r>
            <a:endParaRPr lang="en-US" dirty="0">
              <a:solidFill>
                <a:srgbClr val="635C5B"/>
              </a:solidFill>
            </a:endParaRPr>
          </a:p>
        </p:txBody>
      </p:sp>
      <p:pic>
        <p:nvPicPr>
          <p:cNvPr id="7" name="Picture 6" descr="SABMC- UMA.pdf">
            <a:extLst>
              <a:ext uri="{FF2B5EF4-FFF2-40B4-BE49-F238E27FC236}">
                <a16:creationId xmlns:a16="http://schemas.microsoft.com/office/drawing/2014/main" id="{9A939A9E-CEB7-544D-84D7-61EE7976DEBB}"/>
              </a:ext>
            </a:extLst>
          </p:cNvPr>
          <p:cNvPicPr/>
          <p:nvPr/>
        </p:nvPicPr>
        <p:blipFill rotWithShape="1">
          <a:blip r:embed="rId2" cstate="print">
            <a:duotone>
              <a:schemeClr val="accent1">
                <a:shade val="45000"/>
                <a:satMod val="135000"/>
              </a:schemeClr>
              <a:prstClr val="white"/>
            </a:duotone>
            <a:extLst>
              <a:ext uri="{28A0092B-C50C-407E-A947-70E740481C1C}">
                <a14:useLocalDpi xmlns:a14="http://schemas.microsoft.com/office/drawing/2010/main" val="0"/>
              </a:ext>
            </a:extLst>
          </a:blip>
          <a:srcRect t="6066" r="2208" b="7036"/>
          <a:stretch/>
        </p:blipFill>
        <p:spPr bwMode="auto">
          <a:xfrm>
            <a:off x="1515978" y="2707105"/>
            <a:ext cx="6136106" cy="385010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864889459"/>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2">
            <a:extLst>
              <a:ext uri="{FF2B5EF4-FFF2-40B4-BE49-F238E27FC236}">
                <a16:creationId xmlns:a16="http://schemas.microsoft.com/office/drawing/2014/main" id="{8816EB45-4D42-F54D-A05D-903FAF94B241}"/>
              </a:ext>
            </a:extLst>
          </p:cNvPr>
          <p:cNvSpPr txBox="1">
            <a:spLocks/>
          </p:cNvSpPr>
          <p:nvPr/>
        </p:nvSpPr>
        <p:spPr>
          <a:xfrm>
            <a:off x="496533" y="398378"/>
            <a:ext cx="7772401" cy="58293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normAutofit fontScale="90000"/>
          </a:bodyPr>
          <a:lstStyle>
            <a:lvl1pPr marL="0" marR="0" indent="0" algn="l" defTabSz="192880" rtl="0" latinLnBrk="0">
              <a:lnSpc>
                <a:spcPct val="100000"/>
              </a:lnSpc>
              <a:spcBef>
                <a:spcPts val="0"/>
              </a:spcBef>
              <a:spcAft>
                <a:spcPts val="0"/>
              </a:spcAft>
              <a:buClrTx/>
              <a:buSzTx/>
              <a:buFontTx/>
              <a:buNone/>
              <a:tabLst/>
              <a:defRPr sz="1100" b="0" i="0" u="none" strike="noStrike" cap="none" spc="0" baseline="0">
                <a:solidFill>
                  <a:schemeClr val="accent2"/>
                </a:solidFill>
                <a:uFillTx/>
                <a:latin typeface="Gill Sans MT"/>
                <a:ea typeface="Gill Sans MT"/>
                <a:cs typeface="Gill Sans MT"/>
                <a:sym typeface="Gill Sans MT"/>
              </a:defRPr>
            </a:lvl1pPr>
            <a:lvl2pPr marL="0" marR="0" indent="0" algn="l" defTabSz="192880" rtl="0" latinLnBrk="0">
              <a:lnSpc>
                <a:spcPct val="100000"/>
              </a:lnSpc>
              <a:spcBef>
                <a:spcPts val="0"/>
              </a:spcBef>
              <a:spcAft>
                <a:spcPts val="0"/>
              </a:spcAft>
              <a:buClrTx/>
              <a:buSzTx/>
              <a:buFontTx/>
              <a:buNone/>
              <a:tabLst/>
              <a:defRPr sz="1100" b="0" i="0" u="none" strike="noStrike" cap="none" spc="0" baseline="0">
                <a:solidFill>
                  <a:schemeClr val="accent2"/>
                </a:solidFill>
                <a:uFillTx/>
                <a:latin typeface="Gill Sans MT"/>
                <a:ea typeface="Gill Sans MT"/>
                <a:cs typeface="Gill Sans MT"/>
                <a:sym typeface="Gill Sans MT"/>
              </a:defRPr>
            </a:lvl2pPr>
            <a:lvl3pPr marL="0" marR="0" indent="0" algn="l" defTabSz="192880" rtl="0" latinLnBrk="0">
              <a:lnSpc>
                <a:spcPct val="100000"/>
              </a:lnSpc>
              <a:spcBef>
                <a:spcPts val="0"/>
              </a:spcBef>
              <a:spcAft>
                <a:spcPts val="0"/>
              </a:spcAft>
              <a:buClrTx/>
              <a:buSzTx/>
              <a:buFontTx/>
              <a:buNone/>
              <a:tabLst/>
              <a:defRPr sz="1100" b="0" i="0" u="none" strike="noStrike" cap="none" spc="0" baseline="0">
                <a:solidFill>
                  <a:schemeClr val="accent2"/>
                </a:solidFill>
                <a:uFillTx/>
                <a:latin typeface="Gill Sans MT"/>
                <a:ea typeface="Gill Sans MT"/>
                <a:cs typeface="Gill Sans MT"/>
                <a:sym typeface="Gill Sans MT"/>
              </a:defRPr>
            </a:lvl3pPr>
            <a:lvl4pPr marL="0" marR="0" indent="0" algn="l" defTabSz="192880" rtl="0" latinLnBrk="0">
              <a:lnSpc>
                <a:spcPct val="100000"/>
              </a:lnSpc>
              <a:spcBef>
                <a:spcPts val="0"/>
              </a:spcBef>
              <a:spcAft>
                <a:spcPts val="0"/>
              </a:spcAft>
              <a:buClrTx/>
              <a:buSzTx/>
              <a:buFontTx/>
              <a:buNone/>
              <a:tabLst/>
              <a:defRPr sz="1100" b="0" i="0" u="none" strike="noStrike" cap="none" spc="0" baseline="0">
                <a:solidFill>
                  <a:schemeClr val="accent2"/>
                </a:solidFill>
                <a:uFillTx/>
                <a:latin typeface="Gill Sans MT"/>
                <a:ea typeface="Gill Sans MT"/>
                <a:cs typeface="Gill Sans MT"/>
                <a:sym typeface="Gill Sans MT"/>
              </a:defRPr>
            </a:lvl4pPr>
            <a:lvl5pPr marL="0" marR="0" indent="0" algn="l" defTabSz="192880" rtl="0" latinLnBrk="0">
              <a:lnSpc>
                <a:spcPct val="100000"/>
              </a:lnSpc>
              <a:spcBef>
                <a:spcPts val="0"/>
              </a:spcBef>
              <a:spcAft>
                <a:spcPts val="0"/>
              </a:spcAft>
              <a:buClrTx/>
              <a:buSzTx/>
              <a:buFontTx/>
              <a:buNone/>
              <a:tabLst/>
              <a:defRPr sz="1100" b="0" i="0" u="none" strike="noStrike" cap="none" spc="0" baseline="0">
                <a:solidFill>
                  <a:schemeClr val="accent2"/>
                </a:solidFill>
                <a:uFillTx/>
                <a:latin typeface="Gill Sans MT"/>
                <a:ea typeface="Gill Sans MT"/>
                <a:cs typeface="Gill Sans MT"/>
                <a:sym typeface="Gill Sans MT"/>
              </a:defRPr>
            </a:lvl5pPr>
            <a:lvl6pPr marL="0" marR="0" indent="0" algn="l" defTabSz="192880" rtl="0" latinLnBrk="0">
              <a:lnSpc>
                <a:spcPct val="100000"/>
              </a:lnSpc>
              <a:spcBef>
                <a:spcPts val="0"/>
              </a:spcBef>
              <a:spcAft>
                <a:spcPts val="0"/>
              </a:spcAft>
              <a:buClrTx/>
              <a:buSzTx/>
              <a:buFontTx/>
              <a:buNone/>
              <a:tabLst/>
              <a:defRPr sz="1100" b="0" i="0" u="none" strike="noStrike" cap="none" spc="0" baseline="0">
                <a:solidFill>
                  <a:schemeClr val="accent2"/>
                </a:solidFill>
                <a:uFillTx/>
                <a:latin typeface="Gill Sans MT"/>
                <a:ea typeface="Gill Sans MT"/>
                <a:cs typeface="Gill Sans MT"/>
                <a:sym typeface="Gill Sans MT"/>
              </a:defRPr>
            </a:lvl6pPr>
            <a:lvl7pPr marL="0" marR="0" indent="0" algn="l" defTabSz="192880" rtl="0" latinLnBrk="0">
              <a:lnSpc>
                <a:spcPct val="100000"/>
              </a:lnSpc>
              <a:spcBef>
                <a:spcPts val="0"/>
              </a:spcBef>
              <a:spcAft>
                <a:spcPts val="0"/>
              </a:spcAft>
              <a:buClrTx/>
              <a:buSzTx/>
              <a:buFontTx/>
              <a:buNone/>
              <a:tabLst/>
              <a:defRPr sz="1100" b="0" i="0" u="none" strike="noStrike" cap="none" spc="0" baseline="0">
                <a:solidFill>
                  <a:schemeClr val="accent2"/>
                </a:solidFill>
                <a:uFillTx/>
                <a:latin typeface="Gill Sans MT"/>
                <a:ea typeface="Gill Sans MT"/>
                <a:cs typeface="Gill Sans MT"/>
                <a:sym typeface="Gill Sans MT"/>
              </a:defRPr>
            </a:lvl7pPr>
            <a:lvl8pPr marL="0" marR="0" indent="0" algn="l" defTabSz="192880" rtl="0" latinLnBrk="0">
              <a:lnSpc>
                <a:spcPct val="100000"/>
              </a:lnSpc>
              <a:spcBef>
                <a:spcPts val="0"/>
              </a:spcBef>
              <a:spcAft>
                <a:spcPts val="0"/>
              </a:spcAft>
              <a:buClrTx/>
              <a:buSzTx/>
              <a:buFontTx/>
              <a:buNone/>
              <a:tabLst/>
              <a:defRPr sz="1100" b="0" i="0" u="none" strike="noStrike" cap="none" spc="0" baseline="0">
                <a:solidFill>
                  <a:schemeClr val="accent2"/>
                </a:solidFill>
                <a:uFillTx/>
                <a:latin typeface="Gill Sans MT"/>
                <a:ea typeface="Gill Sans MT"/>
                <a:cs typeface="Gill Sans MT"/>
                <a:sym typeface="Gill Sans MT"/>
              </a:defRPr>
            </a:lvl8pPr>
            <a:lvl9pPr marL="0" marR="0" indent="0" algn="l" defTabSz="192880" rtl="0" latinLnBrk="0">
              <a:lnSpc>
                <a:spcPct val="100000"/>
              </a:lnSpc>
              <a:spcBef>
                <a:spcPts val="0"/>
              </a:spcBef>
              <a:spcAft>
                <a:spcPts val="0"/>
              </a:spcAft>
              <a:buClrTx/>
              <a:buSzTx/>
              <a:buFontTx/>
              <a:buNone/>
              <a:tabLst/>
              <a:defRPr sz="1100" b="0" i="0" u="none" strike="noStrike" cap="none" spc="0" baseline="0">
                <a:solidFill>
                  <a:schemeClr val="accent2"/>
                </a:solidFill>
                <a:uFillTx/>
                <a:latin typeface="Gill Sans MT"/>
                <a:ea typeface="Gill Sans MT"/>
                <a:cs typeface="Gill Sans MT"/>
                <a:sym typeface="Gill Sans MT"/>
              </a:defRPr>
            </a:lvl9pPr>
          </a:lstStyle>
          <a:p>
            <a:pPr hangingPunct="1"/>
            <a:r>
              <a:rPr lang="es-MX" sz="2000" b="1" dirty="0"/>
              <a:t>RECURSOS Y FORMATOS PARA LA PLANEACIÓN ESTRATÉGICA</a:t>
            </a:r>
          </a:p>
        </p:txBody>
      </p:sp>
      <p:sp>
        <p:nvSpPr>
          <p:cNvPr id="6" name="Rectangle 5">
            <a:extLst>
              <a:ext uri="{FF2B5EF4-FFF2-40B4-BE49-F238E27FC236}">
                <a16:creationId xmlns:a16="http://schemas.microsoft.com/office/drawing/2014/main" id="{02FD760C-A0BF-4345-979B-6CB0C87A5692}"/>
              </a:ext>
            </a:extLst>
          </p:cNvPr>
          <p:cNvSpPr/>
          <p:nvPr/>
        </p:nvSpPr>
        <p:spPr>
          <a:xfrm>
            <a:off x="496533" y="981310"/>
            <a:ext cx="2315057" cy="369332"/>
          </a:xfrm>
          <a:prstGeom prst="rect">
            <a:avLst/>
          </a:prstGeom>
        </p:spPr>
        <p:txBody>
          <a:bodyPr wrap="none">
            <a:spAutoFit/>
          </a:bodyPr>
          <a:lstStyle/>
          <a:p>
            <a:pPr lvl="0">
              <a:spcAft>
                <a:spcPts val="600"/>
              </a:spcAft>
            </a:pPr>
            <a:r>
              <a:rPr lang="es-ES" b="1" dirty="0">
                <a:solidFill>
                  <a:srgbClr val="1F3763"/>
                </a:solidFill>
                <a:latin typeface="Gill Sans Std" panose="020B0502020104020203" pitchFamily="34" charset="-79"/>
                <a:ea typeface="Times New Roman" panose="02020603050405020304" pitchFamily="18" charset="0"/>
                <a:cs typeface="Gill Sans Std" panose="020B0502020104020203" pitchFamily="34" charset="-79"/>
              </a:rPr>
              <a:t>5.	Plan de acción</a:t>
            </a:r>
            <a:endParaRPr lang="en-US" b="1" dirty="0">
              <a:solidFill>
                <a:srgbClr val="1F3763"/>
              </a:solidFill>
              <a:latin typeface="Gill Sans Std" panose="020B0502020104020203" pitchFamily="34" charset="-79"/>
              <a:ea typeface="Times New Roman" panose="02020603050405020304" pitchFamily="18" charset="0"/>
              <a:cs typeface="Gill Sans Std" panose="020B0502020104020203" pitchFamily="34" charset="-79"/>
            </a:endParaRPr>
          </a:p>
        </p:txBody>
      </p:sp>
      <p:sp>
        <p:nvSpPr>
          <p:cNvPr id="8" name="Rectangle 7">
            <a:extLst>
              <a:ext uri="{FF2B5EF4-FFF2-40B4-BE49-F238E27FC236}">
                <a16:creationId xmlns:a16="http://schemas.microsoft.com/office/drawing/2014/main" id="{46121887-513F-0742-A8A0-EF804E0EE322}"/>
              </a:ext>
            </a:extLst>
          </p:cNvPr>
          <p:cNvSpPr/>
          <p:nvPr/>
        </p:nvSpPr>
        <p:spPr>
          <a:xfrm>
            <a:off x="496533" y="1350642"/>
            <a:ext cx="8370741" cy="923330"/>
          </a:xfrm>
          <a:prstGeom prst="rect">
            <a:avLst/>
          </a:prstGeom>
        </p:spPr>
        <p:txBody>
          <a:bodyPr wrap="square">
            <a:spAutoFit/>
          </a:bodyPr>
          <a:lstStyle/>
          <a:p>
            <a:pPr algn="just"/>
            <a:r>
              <a:rPr lang="es-ES" dirty="0">
                <a:solidFill>
                  <a:srgbClr val="635C5B"/>
                </a:solidFill>
              </a:rPr>
              <a:t>El plan de acción busca volver operativas las líneas estratégicas de la organización, mediante la consolidación de objetivos estratégicos y, a su vez, especificar las acciones clave a realizar para cumplir dichos objetivos. Un plan de acción deberá incluir:</a:t>
            </a:r>
            <a:endParaRPr lang="en-US" dirty="0">
              <a:solidFill>
                <a:srgbClr val="635C5B"/>
              </a:solidFill>
            </a:endParaRPr>
          </a:p>
        </p:txBody>
      </p:sp>
      <p:sp>
        <p:nvSpPr>
          <p:cNvPr id="2" name="Rectangle 1">
            <a:extLst>
              <a:ext uri="{FF2B5EF4-FFF2-40B4-BE49-F238E27FC236}">
                <a16:creationId xmlns:a16="http://schemas.microsoft.com/office/drawing/2014/main" id="{277AD4F1-360A-4B45-A6A3-C442F5E11DD0}"/>
              </a:ext>
            </a:extLst>
          </p:cNvPr>
          <p:cNvSpPr/>
          <p:nvPr/>
        </p:nvSpPr>
        <p:spPr>
          <a:xfrm>
            <a:off x="1407693" y="2774992"/>
            <a:ext cx="6388770" cy="3539430"/>
          </a:xfrm>
          <a:prstGeom prst="rect">
            <a:avLst/>
          </a:prstGeom>
          <a:solidFill>
            <a:schemeClr val="accent1"/>
          </a:solidFill>
        </p:spPr>
        <p:txBody>
          <a:bodyPr wrap="square">
            <a:spAutoFit/>
          </a:bodyPr>
          <a:lstStyle/>
          <a:p>
            <a:pPr marL="457200" lvl="1" indent="0" algn="just"/>
            <a:endParaRPr lang="es-ES" sz="1400" dirty="0">
              <a:solidFill>
                <a:srgbClr val="FFFFFF"/>
              </a:solidFill>
              <a:latin typeface="Gill Sans MT" panose="020B0502020104020203" pitchFamily="34" charset="77"/>
              <a:ea typeface="Times New Roman" panose="02020603050405020304" pitchFamily="18" charset="0"/>
              <a:cs typeface="Lucida Grande" panose="020B0600040502020204" pitchFamily="34" charset="0"/>
            </a:endParaRPr>
          </a:p>
          <a:p>
            <a:pPr marL="742950" lvl="1" indent="-285750" algn="just">
              <a:buFont typeface="+mj-lt"/>
              <a:buAutoNum type="alphaLcPeriod"/>
            </a:pPr>
            <a:r>
              <a:rPr lang="es-ES" sz="1400" dirty="0">
                <a:solidFill>
                  <a:srgbClr val="FFFFFF"/>
                </a:solidFill>
                <a:latin typeface="Gill Sans MT" panose="020B0502020104020203" pitchFamily="34" charset="77"/>
                <a:ea typeface="Times New Roman" panose="02020603050405020304" pitchFamily="18" charset="0"/>
                <a:cs typeface="Lucida Grande" panose="020B0600040502020204" pitchFamily="34" charset="0"/>
              </a:rPr>
              <a:t>Líneas estratégicas definidas por la organización, los cuales requieren:</a:t>
            </a:r>
            <a:r>
              <a:rPr lang="en-US" sz="1400" dirty="0">
                <a:solidFill>
                  <a:srgbClr val="FFFFFF"/>
                </a:solidFill>
                <a:latin typeface="Gill Sans MT" panose="020B0502020104020203" pitchFamily="34" charset="77"/>
                <a:ea typeface="Times New Roman" panose="02020603050405020304" pitchFamily="18" charset="0"/>
                <a:cs typeface="Lucida Grande" panose="020B0600040502020204" pitchFamily="34" charset="0"/>
              </a:rPr>
              <a:t> </a:t>
            </a:r>
          </a:p>
          <a:p>
            <a:pPr marL="1143000" lvl="2" indent="-228600" algn="just" fontAlgn="base">
              <a:buFont typeface="Symbol" pitchFamily="2" charset="2"/>
              <a:buChar char=""/>
            </a:pPr>
            <a:r>
              <a:rPr lang="es-ES" sz="1400" dirty="0">
                <a:solidFill>
                  <a:srgbClr val="FFFFFF"/>
                </a:solidFill>
                <a:latin typeface="Gill Sans MT" panose="020B0502020104020203" pitchFamily="34" charset="77"/>
                <a:ea typeface="Calibri" panose="020F0502020204030204" pitchFamily="34" charset="0"/>
                <a:cs typeface="Gill Sans Std" panose="020B0502020104020203" pitchFamily="34" charset="-79"/>
              </a:rPr>
              <a:t>Persona responsable de dicho objetivo</a:t>
            </a:r>
            <a:endParaRPr lang="en-US" sz="1400" dirty="0">
              <a:solidFill>
                <a:srgbClr val="FFFFFF"/>
              </a:solidFill>
              <a:latin typeface="Gill Sans MT" panose="020B0502020104020203" pitchFamily="34" charset="77"/>
              <a:ea typeface="Calibri" panose="020F0502020204030204" pitchFamily="34" charset="0"/>
              <a:cs typeface="Gill Sans Std" panose="020B0502020104020203" pitchFamily="34" charset="-79"/>
            </a:endParaRPr>
          </a:p>
          <a:p>
            <a:pPr marL="1143000" lvl="2" indent="-228600" algn="just" fontAlgn="base">
              <a:buFont typeface="Symbol" pitchFamily="2" charset="2"/>
              <a:buChar char=""/>
            </a:pPr>
            <a:r>
              <a:rPr lang="es-ES" sz="1400" dirty="0">
                <a:solidFill>
                  <a:srgbClr val="FFFFFF"/>
                </a:solidFill>
                <a:latin typeface="Gill Sans MT" panose="020B0502020104020203" pitchFamily="34" charset="77"/>
                <a:ea typeface="Calibri" panose="020F0502020204030204" pitchFamily="34" charset="0"/>
                <a:cs typeface="Gill Sans Std" panose="020B0502020104020203" pitchFamily="34" charset="-79"/>
              </a:rPr>
              <a:t>Indicador de realización</a:t>
            </a:r>
            <a:endParaRPr lang="en-US" sz="1400" dirty="0">
              <a:solidFill>
                <a:srgbClr val="FFFFFF"/>
              </a:solidFill>
              <a:latin typeface="Gill Sans MT" panose="020B0502020104020203" pitchFamily="34" charset="77"/>
              <a:ea typeface="Calibri" panose="020F0502020204030204" pitchFamily="34" charset="0"/>
              <a:cs typeface="Gill Sans Std" panose="020B0502020104020203" pitchFamily="34" charset="-79"/>
            </a:endParaRPr>
          </a:p>
          <a:p>
            <a:pPr marL="1143000" lvl="2" indent="-228600" algn="just" fontAlgn="base">
              <a:buFont typeface="Symbol" pitchFamily="2" charset="2"/>
              <a:buChar char=""/>
            </a:pPr>
            <a:r>
              <a:rPr lang="es-ES" sz="1400" dirty="0">
                <a:solidFill>
                  <a:srgbClr val="FFFFFF"/>
                </a:solidFill>
                <a:latin typeface="Gill Sans MT" panose="020B0502020104020203" pitchFamily="34" charset="77"/>
                <a:ea typeface="Calibri" panose="020F0502020204030204" pitchFamily="34" charset="0"/>
                <a:cs typeface="Gill Sans Std" panose="020B0502020104020203" pitchFamily="34" charset="-79"/>
              </a:rPr>
              <a:t>Línea base</a:t>
            </a:r>
            <a:endParaRPr lang="en-US" sz="1400" dirty="0">
              <a:solidFill>
                <a:srgbClr val="FFFFFF"/>
              </a:solidFill>
              <a:latin typeface="Gill Sans MT" panose="020B0502020104020203" pitchFamily="34" charset="77"/>
              <a:ea typeface="Calibri" panose="020F0502020204030204" pitchFamily="34" charset="0"/>
              <a:cs typeface="Gill Sans Std" panose="020B0502020104020203" pitchFamily="34" charset="-79"/>
            </a:endParaRPr>
          </a:p>
          <a:p>
            <a:pPr marL="1143000" lvl="2" indent="-228600" algn="just" fontAlgn="base">
              <a:buFont typeface="Symbol" pitchFamily="2" charset="2"/>
              <a:buChar char=""/>
            </a:pPr>
            <a:r>
              <a:rPr lang="es-ES" sz="1400" dirty="0">
                <a:solidFill>
                  <a:srgbClr val="FFFFFF"/>
                </a:solidFill>
                <a:latin typeface="Gill Sans MT" panose="020B0502020104020203" pitchFamily="34" charset="77"/>
                <a:ea typeface="Calibri" panose="020F0502020204030204" pitchFamily="34" charset="0"/>
                <a:cs typeface="Gill Sans Std" panose="020B0502020104020203" pitchFamily="34" charset="-79"/>
              </a:rPr>
              <a:t>Especificación trimestral del tiempo en el que se hará</a:t>
            </a:r>
            <a:endParaRPr lang="en-US" sz="1400" dirty="0">
              <a:solidFill>
                <a:srgbClr val="FFFFFF"/>
              </a:solidFill>
              <a:latin typeface="Gill Sans MT" panose="020B0502020104020203" pitchFamily="34" charset="77"/>
              <a:ea typeface="Calibri" panose="020F0502020204030204" pitchFamily="34" charset="0"/>
              <a:cs typeface="Gill Sans Std" panose="020B0502020104020203" pitchFamily="34" charset="-79"/>
            </a:endParaRPr>
          </a:p>
          <a:p>
            <a:pPr marL="1143000" lvl="2" indent="-228600" algn="just" fontAlgn="base">
              <a:buFont typeface="Symbol" pitchFamily="2" charset="2"/>
              <a:buChar char=""/>
            </a:pPr>
            <a:r>
              <a:rPr lang="es-ES" sz="1400" dirty="0">
                <a:solidFill>
                  <a:srgbClr val="FFFFFF"/>
                </a:solidFill>
                <a:latin typeface="Gill Sans MT" panose="020B0502020104020203" pitchFamily="34" charset="77"/>
                <a:ea typeface="Calibri" panose="020F0502020204030204" pitchFamily="34" charset="0"/>
                <a:cs typeface="Gill Sans Std" panose="020B0502020104020203" pitchFamily="34" charset="-79"/>
              </a:rPr>
              <a:t>Nivel de avance trimestral</a:t>
            </a:r>
            <a:endParaRPr lang="en-US" sz="1400" dirty="0">
              <a:solidFill>
                <a:srgbClr val="FFFFFF"/>
              </a:solidFill>
              <a:latin typeface="Gill Sans MT" panose="020B0502020104020203" pitchFamily="34" charset="77"/>
              <a:ea typeface="Calibri" panose="020F0502020204030204" pitchFamily="34" charset="0"/>
              <a:cs typeface="Gill Sans Std" panose="020B0502020104020203" pitchFamily="34" charset="-79"/>
            </a:endParaRPr>
          </a:p>
          <a:p>
            <a:pPr marL="1143000" lvl="2" indent="-228600" algn="just" fontAlgn="base">
              <a:buFont typeface="Symbol" pitchFamily="2" charset="2"/>
              <a:buChar char=""/>
            </a:pPr>
            <a:endParaRPr lang="en-US" sz="1400" dirty="0">
              <a:solidFill>
                <a:srgbClr val="FFFFFF"/>
              </a:solidFill>
              <a:latin typeface="Gill Sans MT" panose="020B0502020104020203" pitchFamily="34" charset="77"/>
              <a:ea typeface="Times New Roman" panose="02020603050405020304" pitchFamily="18" charset="0"/>
              <a:cs typeface="Gill Sans Std" panose="020B0502020104020203" pitchFamily="34" charset="-79"/>
            </a:endParaRPr>
          </a:p>
          <a:p>
            <a:pPr marL="766763" lvl="2" indent="-312738" algn="just" fontAlgn="base"/>
            <a:r>
              <a:rPr lang="en-US" sz="1400" dirty="0">
                <a:solidFill>
                  <a:srgbClr val="FFFFFF"/>
                </a:solidFill>
                <a:latin typeface="Gill Sans MT" panose="020B0502020104020203" pitchFamily="34" charset="77"/>
                <a:ea typeface="Times New Roman" panose="02020603050405020304" pitchFamily="18" charset="0"/>
                <a:cs typeface="Gill Sans Std" panose="020B0502020104020203" pitchFamily="34" charset="-79"/>
              </a:rPr>
              <a:t>b.   </a:t>
            </a:r>
            <a:r>
              <a:rPr lang="es-ES" sz="1400" dirty="0">
                <a:solidFill>
                  <a:srgbClr val="FFFFFF"/>
                </a:solidFill>
                <a:latin typeface="Gill Sans MT" panose="020B0502020104020203" pitchFamily="34" charset="77"/>
                <a:ea typeface="Times New Roman" panose="02020603050405020304" pitchFamily="18" charset="0"/>
                <a:cs typeface="Lucida Grande" panose="020B0600040502020204" pitchFamily="34" charset="0"/>
              </a:rPr>
              <a:t>Para cada objetivo estratégico se requiere determinar las Acciones clave a realizar, incluyendo:</a:t>
            </a:r>
            <a:endParaRPr lang="en-US" sz="1400" dirty="0">
              <a:solidFill>
                <a:srgbClr val="FFFFFF"/>
              </a:solidFill>
              <a:latin typeface="Gill Sans MT" panose="020B0502020104020203" pitchFamily="34" charset="77"/>
              <a:ea typeface="Times New Roman" panose="02020603050405020304" pitchFamily="18" charset="0"/>
              <a:cs typeface="Lucida Grande" panose="020B0600040502020204" pitchFamily="34" charset="0"/>
            </a:endParaRPr>
          </a:p>
          <a:p>
            <a:pPr marL="1162050" lvl="0" indent="-263525">
              <a:buSzPts val="1000"/>
              <a:buFont typeface="Symbol" pitchFamily="2" charset="2"/>
              <a:buChar char=""/>
            </a:pPr>
            <a:r>
              <a:rPr lang="es-ES" sz="1400" dirty="0">
                <a:solidFill>
                  <a:srgbClr val="FFFFFF"/>
                </a:solidFill>
                <a:latin typeface="Gill Sans MT" panose="020B0502020104020203" pitchFamily="34" charset="77"/>
                <a:ea typeface="Times New Roman" panose="02020603050405020304" pitchFamily="18" charset="0"/>
                <a:cs typeface="Lucida Grande" panose="020B0600040502020204" pitchFamily="34" charset="0"/>
              </a:rPr>
              <a:t>Personal encargado de dicha acción</a:t>
            </a:r>
            <a:endParaRPr lang="en-US" sz="1400" dirty="0">
              <a:solidFill>
                <a:srgbClr val="FFFFFF"/>
              </a:solidFill>
              <a:latin typeface="Gill Sans MT" panose="020B0502020104020203" pitchFamily="34" charset="77"/>
              <a:ea typeface="Times New Roman" panose="02020603050405020304" pitchFamily="18" charset="0"/>
              <a:cs typeface="Lucida Grande" panose="020B0600040502020204" pitchFamily="34" charset="0"/>
            </a:endParaRPr>
          </a:p>
          <a:p>
            <a:pPr marL="1162050" lvl="0" indent="-263525" fontAlgn="base">
              <a:buSzPts val="1000"/>
              <a:buFont typeface="Symbol" pitchFamily="2" charset="2"/>
              <a:buChar char=""/>
            </a:pPr>
            <a:r>
              <a:rPr lang="es-ES" sz="1400" dirty="0">
                <a:solidFill>
                  <a:srgbClr val="FFFFFF"/>
                </a:solidFill>
                <a:latin typeface="Gill Sans MT" panose="020B0502020104020203" pitchFamily="34" charset="77"/>
                <a:ea typeface="Calibri" panose="020F0502020204030204" pitchFamily="34" charset="0"/>
                <a:cs typeface="Gill Sans Std" panose="020B0502020104020203" pitchFamily="34" charset="-79"/>
              </a:rPr>
              <a:t>Indicador de realización</a:t>
            </a:r>
            <a:endParaRPr lang="en-US" sz="1400" dirty="0">
              <a:solidFill>
                <a:srgbClr val="FFFFFF"/>
              </a:solidFill>
              <a:latin typeface="Gill Sans MT" panose="020B0502020104020203" pitchFamily="34" charset="77"/>
              <a:ea typeface="Calibri" panose="020F0502020204030204" pitchFamily="34" charset="0"/>
              <a:cs typeface="Gill Sans Std" panose="020B0502020104020203" pitchFamily="34" charset="-79"/>
            </a:endParaRPr>
          </a:p>
          <a:p>
            <a:pPr marL="1162050" lvl="0" indent="-263525" fontAlgn="base">
              <a:buSzPts val="1000"/>
              <a:buFont typeface="Symbol" pitchFamily="2" charset="2"/>
              <a:buChar char=""/>
            </a:pPr>
            <a:r>
              <a:rPr lang="es-ES" sz="1400" dirty="0">
                <a:solidFill>
                  <a:srgbClr val="FFFFFF"/>
                </a:solidFill>
                <a:latin typeface="Gill Sans MT" panose="020B0502020104020203" pitchFamily="34" charset="77"/>
                <a:ea typeface="Calibri" panose="020F0502020204030204" pitchFamily="34" charset="0"/>
                <a:cs typeface="Gill Sans Std" panose="020B0502020104020203" pitchFamily="34" charset="-79"/>
              </a:rPr>
              <a:t>Línea base</a:t>
            </a:r>
            <a:endParaRPr lang="en-US" sz="1400" dirty="0">
              <a:solidFill>
                <a:srgbClr val="FFFFFF"/>
              </a:solidFill>
              <a:latin typeface="Gill Sans MT" panose="020B0502020104020203" pitchFamily="34" charset="77"/>
              <a:ea typeface="Calibri" panose="020F0502020204030204" pitchFamily="34" charset="0"/>
              <a:cs typeface="Gill Sans Std" panose="020B0502020104020203" pitchFamily="34" charset="-79"/>
            </a:endParaRPr>
          </a:p>
          <a:p>
            <a:pPr marL="1162050" lvl="0" indent="-263525" fontAlgn="base">
              <a:buSzPts val="1000"/>
              <a:buFont typeface="Symbol" pitchFamily="2" charset="2"/>
              <a:buChar char=""/>
            </a:pPr>
            <a:r>
              <a:rPr lang="es-ES" sz="1400" dirty="0">
                <a:solidFill>
                  <a:srgbClr val="FFFFFF"/>
                </a:solidFill>
                <a:latin typeface="Gill Sans MT" panose="020B0502020104020203" pitchFamily="34" charset="77"/>
                <a:ea typeface="Calibri" panose="020F0502020204030204" pitchFamily="34" charset="0"/>
                <a:cs typeface="Gill Sans Std" panose="020B0502020104020203" pitchFamily="34" charset="-79"/>
              </a:rPr>
              <a:t>Especificación trimestral del tiempo en el que se hará</a:t>
            </a:r>
            <a:endParaRPr lang="en-US" sz="1400" dirty="0">
              <a:solidFill>
                <a:srgbClr val="FFFFFF"/>
              </a:solidFill>
              <a:latin typeface="Gill Sans MT" panose="020B0502020104020203" pitchFamily="34" charset="77"/>
              <a:ea typeface="Calibri" panose="020F0502020204030204" pitchFamily="34" charset="0"/>
              <a:cs typeface="Gill Sans Std" panose="020B0502020104020203" pitchFamily="34" charset="-79"/>
            </a:endParaRPr>
          </a:p>
          <a:p>
            <a:pPr marL="1162050" lvl="0" indent="-263525" fontAlgn="base">
              <a:buSzPts val="1000"/>
              <a:buFont typeface="Symbol" pitchFamily="2" charset="2"/>
              <a:buChar char=""/>
            </a:pPr>
            <a:r>
              <a:rPr lang="es-ES" sz="1400" dirty="0">
                <a:solidFill>
                  <a:srgbClr val="FFFFFF"/>
                </a:solidFill>
                <a:latin typeface="Gill Sans MT" panose="020B0502020104020203" pitchFamily="34" charset="77"/>
                <a:ea typeface="Calibri" panose="020F0502020204030204" pitchFamily="34" charset="0"/>
                <a:cs typeface="Gill Sans Std" panose="020B0502020104020203" pitchFamily="34" charset="-79"/>
              </a:rPr>
              <a:t>Nivel de avance trimestral</a:t>
            </a:r>
          </a:p>
          <a:p>
            <a:pPr marL="898525" lvl="0" fontAlgn="base">
              <a:buSzPts val="1000"/>
            </a:pPr>
            <a:endParaRPr lang="en-US" sz="1400" dirty="0">
              <a:solidFill>
                <a:srgbClr val="FFFFFF"/>
              </a:solidFill>
              <a:latin typeface="Gill Sans MT" panose="020B0502020104020203" pitchFamily="34" charset="77"/>
              <a:ea typeface="Calibri" panose="020F0502020204030204" pitchFamily="34" charset="0"/>
              <a:cs typeface="Gill Sans Std" panose="020B0502020104020203" pitchFamily="34" charset="-79"/>
            </a:endParaRPr>
          </a:p>
        </p:txBody>
      </p:sp>
    </p:spTree>
    <p:extLst>
      <p:ext uri="{BB962C8B-B14F-4D97-AF65-F5344CB8AC3E}">
        <p14:creationId xmlns:p14="http://schemas.microsoft.com/office/powerpoint/2010/main" val="2686663666"/>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2">
            <a:extLst>
              <a:ext uri="{FF2B5EF4-FFF2-40B4-BE49-F238E27FC236}">
                <a16:creationId xmlns:a16="http://schemas.microsoft.com/office/drawing/2014/main" id="{8816EB45-4D42-F54D-A05D-903FAF94B241}"/>
              </a:ext>
            </a:extLst>
          </p:cNvPr>
          <p:cNvSpPr txBox="1">
            <a:spLocks/>
          </p:cNvSpPr>
          <p:nvPr/>
        </p:nvSpPr>
        <p:spPr>
          <a:xfrm>
            <a:off x="496533" y="398378"/>
            <a:ext cx="7772401" cy="58293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normAutofit fontScale="90000"/>
          </a:bodyPr>
          <a:lstStyle>
            <a:lvl1pPr marL="0" marR="0" indent="0" algn="l" defTabSz="192880" rtl="0" latinLnBrk="0">
              <a:lnSpc>
                <a:spcPct val="100000"/>
              </a:lnSpc>
              <a:spcBef>
                <a:spcPts val="0"/>
              </a:spcBef>
              <a:spcAft>
                <a:spcPts val="0"/>
              </a:spcAft>
              <a:buClrTx/>
              <a:buSzTx/>
              <a:buFontTx/>
              <a:buNone/>
              <a:tabLst/>
              <a:defRPr sz="1100" b="0" i="0" u="none" strike="noStrike" cap="none" spc="0" baseline="0">
                <a:solidFill>
                  <a:schemeClr val="accent2"/>
                </a:solidFill>
                <a:uFillTx/>
                <a:latin typeface="Gill Sans MT"/>
                <a:ea typeface="Gill Sans MT"/>
                <a:cs typeface="Gill Sans MT"/>
                <a:sym typeface="Gill Sans MT"/>
              </a:defRPr>
            </a:lvl1pPr>
            <a:lvl2pPr marL="0" marR="0" indent="0" algn="l" defTabSz="192880" rtl="0" latinLnBrk="0">
              <a:lnSpc>
                <a:spcPct val="100000"/>
              </a:lnSpc>
              <a:spcBef>
                <a:spcPts val="0"/>
              </a:spcBef>
              <a:spcAft>
                <a:spcPts val="0"/>
              </a:spcAft>
              <a:buClrTx/>
              <a:buSzTx/>
              <a:buFontTx/>
              <a:buNone/>
              <a:tabLst/>
              <a:defRPr sz="1100" b="0" i="0" u="none" strike="noStrike" cap="none" spc="0" baseline="0">
                <a:solidFill>
                  <a:schemeClr val="accent2"/>
                </a:solidFill>
                <a:uFillTx/>
                <a:latin typeface="Gill Sans MT"/>
                <a:ea typeface="Gill Sans MT"/>
                <a:cs typeface="Gill Sans MT"/>
                <a:sym typeface="Gill Sans MT"/>
              </a:defRPr>
            </a:lvl2pPr>
            <a:lvl3pPr marL="0" marR="0" indent="0" algn="l" defTabSz="192880" rtl="0" latinLnBrk="0">
              <a:lnSpc>
                <a:spcPct val="100000"/>
              </a:lnSpc>
              <a:spcBef>
                <a:spcPts val="0"/>
              </a:spcBef>
              <a:spcAft>
                <a:spcPts val="0"/>
              </a:spcAft>
              <a:buClrTx/>
              <a:buSzTx/>
              <a:buFontTx/>
              <a:buNone/>
              <a:tabLst/>
              <a:defRPr sz="1100" b="0" i="0" u="none" strike="noStrike" cap="none" spc="0" baseline="0">
                <a:solidFill>
                  <a:schemeClr val="accent2"/>
                </a:solidFill>
                <a:uFillTx/>
                <a:latin typeface="Gill Sans MT"/>
                <a:ea typeface="Gill Sans MT"/>
                <a:cs typeface="Gill Sans MT"/>
                <a:sym typeface="Gill Sans MT"/>
              </a:defRPr>
            </a:lvl3pPr>
            <a:lvl4pPr marL="0" marR="0" indent="0" algn="l" defTabSz="192880" rtl="0" latinLnBrk="0">
              <a:lnSpc>
                <a:spcPct val="100000"/>
              </a:lnSpc>
              <a:spcBef>
                <a:spcPts val="0"/>
              </a:spcBef>
              <a:spcAft>
                <a:spcPts val="0"/>
              </a:spcAft>
              <a:buClrTx/>
              <a:buSzTx/>
              <a:buFontTx/>
              <a:buNone/>
              <a:tabLst/>
              <a:defRPr sz="1100" b="0" i="0" u="none" strike="noStrike" cap="none" spc="0" baseline="0">
                <a:solidFill>
                  <a:schemeClr val="accent2"/>
                </a:solidFill>
                <a:uFillTx/>
                <a:latin typeface="Gill Sans MT"/>
                <a:ea typeface="Gill Sans MT"/>
                <a:cs typeface="Gill Sans MT"/>
                <a:sym typeface="Gill Sans MT"/>
              </a:defRPr>
            </a:lvl4pPr>
            <a:lvl5pPr marL="0" marR="0" indent="0" algn="l" defTabSz="192880" rtl="0" latinLnBrk="0">
              <a:lnSpc>
                <a:spcPct val="100000"/>
              </a:lnSpc>
              <a:spcBef>
                <a:spcPts val="0"/>
              </a:spcBef>
              <a:spcAft>
                <a:spcPts val="0"/>
              </a:spcAft>
              <a:buClrTx/>
              <a:buSzTx/>
              <a:buFontTx/>
              <a:buNone/>
              <a:tabLst/>
              <a:defRPr sz="1100" b="0" i="0" u="none" strike="noStrike" cap="none" spc="0" baseline="0">
                <a:solidFill>
                  <a:schemeClr val="accent2"/>
                </a:solidFill>
                <a:uFillTx/>
                <a:latin typeface="Gill Sans MT"/>
                <a:ea typeface="Gill Sans MT"/>
                <a:cs typeface="Gill Sans MT"/>
                <a:sym typeface="Gill Sans MT"/>
              </a:defRPr>
            </a:lvl5pPr>
            <a:lvl6pPr marL="0" marR="0" indent="0" algn="l" defTabSz="192880" rtl="0" latinLnBrk="0">
              <a:lnSpc>
                <a:spcPct val="100000"/>
              </a:lnSpc>
              <a:spcBef>
                <a:spcPts val="0"/>
              </a:spcBef>
              <a:spcAft>
                <a:spcPts val="0"/>
              </a:spcAft>
              <a:buClrTx/>
              <a:buSzTx/>
              <a:buFontTx/>
              <a:buNone/>
              <a:tabLst/>
              <a:defRPr sz="1100" b="0" i="0" u="none" strike="noStrike" cap="none" spc="0" baseline="0">
                <a:solidFill>
                  <a:schemeClr val="accent2"/>
                </a:solidFill>
                <a:uFillTx/>
                <a:latin typeface="Gill Sans MT"/>
                <a:ea typeface="Gill Sans MT"/>
                <a:cs typeface="Gill Sans MT"/>
                <a:sym typeface="Gill Sans MT"/>
              </a:defRPr>
            </a:lvl6pPr>
            <a:lvl7pPr marL="0" marR="0" indent="0" algn="l" defTabSz="192880" rtl="0" latinLnBrk="0">
              <a:lnSpc>
                <a:spcPct val="100000"/>
              </a:lnSpc>
              <a:spcBef>
                <a:spcPts val="0"/>
              </a:spcBef>
              <a:spcAft>
                <a:spcPts val="0"/>
              </a:spcAft>
              <a:buClrTx/>
              <a:buSzTx/>
              <a:buFontTx/>
              <a:buNone/>
              <a:tabLst/>
              <a:defRPr sz="1100" b="0" i="0" u="none" strike="noStrike" cap="none" spc="0" baseline="0">
                <a:solidFill>
                  <a:schemeClr val="accent2"/>
                </a:solidFill>
                <a:uFillTx/>
                <a:latin typeface="Gill Sans MT"/>
                <a:ea typeface="Gill Sans MT"/>
                <a:cs typeface="Gill Sans MT"/>
                <a:sym typeface="Gill Sans MT"/>
              </a:defRPr>
            </a:lvl7pPr>
            <a:lvl8pPr marL="0" marR="0" indent="0" algn="l" defTabSz="192880" rtl="0" latinLnBrk="0">
              <a:lnSpc>
                <a:spcPct val="100000"/>
              </a:lnSpc>
              <a:spcBef>
                <a:spcPts val="0"/>
              </a:spcBef>
              <a:spcAft>
                <a:spcPts val="0"/>
              </a:spcAft>
              <a:buClrTx/>
              <a:buSzTx/>
              <a:buFontTx/>
              <a:buNone/>
              <a:tabLst/>
              <a:defRPr sz="1100" b="0" i="0" u="none" strike="noStrike" cap="none" spc="0" baseline="0">
                <a:solidFill>
                  <a:schemeClr val="accent2"/>
                </a:solidFill>
                <a:uFillTx/>
                <a:latin typeface="Gill Sans MT"/>
                <a:ea typeface="Gill Sans MT"/>
                <a:cs typeface="Gill Sans MT"/>
                <a:sym typeface="Gill Sans MT"/>
              </a:defRPr>
            </a:lvl8pPr>
            <a:lvl9pPr marL="0" marR="0" indent="0" algn="l" defTabSz="192880" rtl="0" latinLnBrk="0">
              <a:lnSpc>
                <a:spcPct val="100000"/>
              </a:lnSpc>
              <a:spcBef>
                <a:spcPts val="0"/>
              </a:spcBef>
              <a:spcAft>
                <a:spcPts val="0"/>
              </a:spcAft>
              <a:buClrTx/>
              <a:buSzTx/>
              <a:buFontTx/>
              <a:buNone/>
              <a:tabLst/>
              <a:defRPr sz="1100" b="0" i="0" u="none" strike="noStrike" cap="none" spc="0" baseline="0">
                <a:solidFill>
                  <a:schemeClr val="accent2"/>
                </a:solidFill>
                <a:uFillTx/>
                <a:latin typeface="Gill Sans MT"/>
                <a:ea typeface="Gill Sans MT"/>
                <a:cs typeface="Gill Sans MT"/>
                <a:sym typeface="Gill Sans MT"/>
              </a:defRPr>
            </a:lvl9pPr>
          </a:lstStyle>
          <a:p>
            <a:pPr hangingPunct="1"/>
            <a:r>
              <a:rPr lang="es-MX" sz="2000" b="1" dirty="0"/>
              <a:t>RECURSOS Y FORMATOS PARA LA PLANEACIÓN ESTRATÉGICA</a:t>
            </a:r>
          </a:p>
        </p:txBody>
      </p:sp>
      <p:sp>
        <p:nvSpPr>
          <p:cNvPr id="6" name="Rectangle 5">
            <a:extLst>
              <a:ext uri="{FF2B5EF4-FFF2-40B4-BE49-F238E27FC236}">
                <a16:creationId xmlns:a16="http://schemas.microsoft.com/office/drawing/2014/main" id="{02FD760C-A0BF-4345-979B-6CB0C87A5692}"/>
              </a:ext>
            </a:extLst>
          </p:cNvPr>
          <p:cNvSpPr/>
          <p:nvPr/>
        </p:nvSpPr>
        <p:spPr>
          <a:xfrm>
            <a:off x="496533" y="981310"/>
            <a:ext cx="2557110" cy="369332"/>
          </a:xfrm>
          <a:prstGeom prst="rect">
            <a:avLst/>
          </a:prstGeom>
        </p:spPr>
        <p:txBody>
          <a:bodyPr wrap="none">
            <a:spAutoFit/>
          </a:bodyPr>
          <a:lstStyle/>
          <a:p>
            <a:pPr lvl="0">
              <a:spcAft>
                <a:spcPts val="600"/>
              </a:spcAft>
            </a:pPr>
            <a:r>
              <a:rPr lang="es-ES" b="1" dirty="0">
                <a:solidFill>
                  <a:srgbClr val="1F3763"/>
                </a:solidFill>
                <a:latin typeface="Gill Sans Std" panose="020B0502020104020203" pitchFamily="34" charset="-79"/>
                <a:ea typeface="Times New Roman" panose="02020603050405020304" pitchFamily="18" charset="0"/>
                <a:cs typeface="Gill Sans Std" panose="020B0502020104020203" pitchFamily="34" charset="-79"/>
              </a:rPr>
              <a:t>6.	Mapa Estratégico</a:t>
            </a:r>
            <a:endParaRPr lang="en-US" b="1" dirty="0">
              <a:solidFill>
                <a:srgbClr val="1F3763"/>
              </a:solidFill>
              <a:latin typeface="Gill Sans Std" panose="020B0502020104020203" pitchFamily="34" charset="-79"/>
              <a:ea typeface="Times New Roman" panose="02020603050405020304" pitchFamily="18" charset="0"/>
              <a:cs typeface="Gill Sans Std" panose="020B0502020104020203" pitchFamily="34" charset="-79"/>
            </a:endParaRPr>
          </a:p>
        </p:txBody>
      </p:sp>
      <p:sp>
        <p:nvSpPr>
          <p:cNvPr id="8" name="Rectangle 7">
            <a:extLst>
              <a:ext uri="{FF2B5EF4-FFF2-40B4-BE49-F238E27FC236}">
                <a16:creationId xmlns:a16="http://schemas.microsoft.com/office/drawing/2014/main" id="{46121887-513F-0742-A8A0-EF804E0EE322}"/>
              </a:ext>
            </a:extLst>
          </p:cNvPr>
          <p:cNvSpPr/>
          <p:nvPr/>
        </p:nvSpPr>
        <p:spPr>
          <a:xfrm>
            <a:off x="496533" y="1350642"/>
            <a:ext cx="8370741" cy="923330"/>
          </a:xfrm>
          <a:prstGeom prst="rect">
            <a:avLst/>
          </a:prstGeom>
        </p:spPr>
        <p:txBody>
          <a:bodyPr wrap="square" lIns="91440" tIns="45720" rIns="91440" bIns="45720" anchor="t">
            <a:spAutoFit/>
          </a:bodyPr>
          <a:lstStyle/>
          <a:p>
            <a:pPr algn="just"/>
            <a:r>
              <a:rPr lang="es-ES" dirty="0">
                <a:solidFill>
                  <a:srgbClr val="635C5B"/>
                </a:solidFill>
              </a:rPr>
              <a:t>Se refiere al desarrollo de las Líneas Estratégicas de la organización, así como sus objetivos estratégicos e indicadores estratégicos. A continuación, se proporciona una plantilla.</a:t>
            </a:r>
            <a:endParaRPr lang="en-US" dirty="0">
              <a:solidFill>
                <a:srgbClr val="635C5B"/>
              </a:solidFill>
            </a:endParaRPr>
          </a:p>
        </p:txBody>
      </p:sp>
      <p:pic>
        <p:nvPicPr>
          <p:cNvPr id="2" name="Picture 2" descr="A screenshot of a cell phone&#10;&#10;Description automatically generated">
            <a:extLst>
              <a:ext uri="{FF2B5EF4-FFF2-40B4-BE49-F238E27FC236}">
                <a16:creationId xmlns:a16="http://schemas.microsoft.com/office/drawing/2014/main" id="{A1F0E799-9B24-4F25-BFCA-CA029B626DCA}"/>
              </a:ext>
            </a:extLst>
          </p:cNvPr>
          <p:cNvPicPr>
            <a:picLocks noChangeAspect="1"/>
          </p:cNvPicPr>
          <p:nvPr/>
        </p:nvPicPr>
        <p:blipFill>
          <a:blip r:embed="rId2"/>
          <a:stretch>
            <a:fillRect/>
          </a:stretch>
        </p:blipFill>
        <p:spPr>
          <a:xfrm>
            <a:off x="1596950" y="2284966"/>
            <a:ext cx="5950100" cy="4292380"/>
          </a:xfrm>
          <a:prstGeom prst="rect">
            <a:avLst/>
          </a:prstGeom>
        </p:spPr>
      </p:pic>
    </p:spTree>
    <p:extLst>
      <p:ext uri="{BB962C8B-B14F-4D97-AF65-F5344CB8AC3E}">
        <p14:creationId xmlns:p14="http://schemas.microsoft.com/office/powerpoint/2010/main" val="282149214"/>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2">
            <a:extLst>
              <a:ext uri="{FF2B5EF4-FFF2-40B4-BE49-F238E27FC236}">
                <a16:creationId xmlns:a16="http://schemas.microsoft.com/office/drawing/2014/main" id="{8816EB45-4D42-F54D-A05D-903FAF94B241}"/>
              </a:ext>
            </a:extLst>
          </p:cNvPr>
          <p:cNvSpPr txBox="1">
            <a:spLocks/>
          </p:cNvSpPr>
          <p:nvPr/>
        </p:nvSpPr>
        <p:spPr>
          <a:xfrm>
            <a:off x="496533" y="398378"/>
            <a:ext cx="7772401" cy="58293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normAutofit fontScale="90000"/>
          </a:bodyPr>
          <a:lstStyle>
            <a:lvl1pPr marL="0" marR="0" indent="0" algn="l" defTabSz="192880" rtl="0" latinLnBrk="0">
              <a:lnSpc>
                <a:spcPct val="100000"/>
              </a:lnSpc>
              <a:spcBef>
                <a:spcPts val="0"/>
              </a:spcBef>
              <a:spcAft>
                <a:spcPts val="0"/>
              </a:spcAft>
              <a:buClrTx/>
              <a:buSzTx/>
              <a:buFontTx/>
              <a:buNone/>
              <a:tabLst/>
              <a:defRPr sz="1100" b="0" i="0" u="none" strike="noStrike" cap="none" spc="0" baseline="0">
                <a:solidFill>
                  <a:schemeClr val="accent2"/>
                </a:solidFill>
                <a:uFillTx/>
                <a:latin typeface="Gill Sans MT"/>
                <a:ea typeface="Gill Sans MT"/>
                <a:cs typeface="Gill Sans MT"/>
                <a:sym typeface="Gill Sans MT"/>
              </a:defRPr>
            </a:lvl1pPr>
            <a:lvl2pPr marL="0" marR="0" indent="0" algn="l" defTabSz="192880" rtl="0" latinLnBrk="0">
              <a:lnSpc>
                <a:spcPct val="100000"/>
              </a:lnSpc>
              <a:spcBef>
                <a:spcPts val="0"/>
              </a:spcBef>
              <a:spcAft>
                <a:spcPts val="0"/>
              </a:spcAft>
              <a:buClrTx/>
              <a:buSzTx/>
              <a:buFontTx/>
              <a:buNone/>
              <a:tabLst/>
              <a:defRPr sz="1100" b="0" i="0" u="none" strike="noStrike" cap="none" spc="0" baseline="0">
                <a:solidFill>
                  <a:schemeClr val="accent2"/>
                </a:solidFill>
                <a:uFillTx/>
                <a:latin typeface="Gill Sans MT"/>
                <a:ea typeface="Gill Sans MT"/>
                <a:cs typeface="Gill Sans MT"/>
                <a:sym typeface="Gill Sans MT"/>
              </a:defRPr>
            </a:lvl2pPr>
            <a:lvl3pPr marL="0" marR="0" indent="0" algn="l" defTabSz="192880" rtl="0" latinLnBrk="0">
              <a:lnSpc>
                <a:spcPct val="100000"/>
              </a:lnSpc>
              <a:spcBef>
                <a:spcPts val="0"/>
              </a:spcBef>
              <a:spcAft>
                <a:spcPts val="0"/>
              </a:spcAft>
              <a:buClrTx/>
              <a:buSzTx/>
              <a:buFontTx/>
              <a:buNone/>
              <a:tabLst/>
              <a:defRPr sz="1100" b="0" i="0" u="none" strike="noStrike" cap="none" spc="0" baseline="0">
                <a:solidFill>
                  <a:schemeClr val="accent2"/>
                </a:solidFill>
                <a:uFillTx/>
                <a:latin typeface="Gill Sans MT"/>
                <a:ea typeface="Gill Sans MT"/>
                <a:cs typeface="Gill Sans MT"/>
                <a:sym typeface="Gill Sans MT"/>
              </a:defRPr>
            </a:lvl3pPr>
            <a:lvl4pPr marL="0" marR="0" indent="0" algn="l" defTabSz="192880" rtl="0" latinLnBrk="0">
              <a:lnSpc>
                <a:spcPct val="100000"/>
              </a:lnSpc>
              <a:spcBef>
                <a:spcPts val="0"/>
              </a:spcBef>
              <a:spcAft>
                <a:spcPts val="0"/>
              </a:spcAft>
              <a:buClrTx/>
              <a:buSzTx/>
              <a:buFontTx/>
              <a:buNone/>
              <a:tabLst/>
              <a:defRPr sz="1100" b="0" i="0" u="none" strike="noStrike" cap="none" spc="0" baseline="0">
                <a:solidFill>
                  <a:schemeClr val="accent2"/>
                </a:solidFill>
                <a:uFillTx/>
                <a:latin typeface="Gill Sans MT"/>
                <a:ea typeface="Gill Sans MT"/>
                <a:cs typeface="Gill Sans MT"/>
                <a:sym typeface="Gill Sans MT"/>
              </a:defRPr>
            </a:lvl4pPr>
            <a:lvl5pPr marL="0" marR="0" indent="0" algn="l" defTabSz="192880" rtl="0" latinLnBrk="0">
              <a:lnSpc>
                <a:spcPct val="100000"/>
              </a:lnSpc>
              <a:spcBef>
                <a:spcPts val="0"/>
              </a:spcBef>
              <a:spcAft>
                <a:spcPts val="0"/>
              </a:spcAft>
              <a:buClrTx/>
              <a:buSzTx/>
              <a:buFontTx/>
              <a:buNone/>
              <a:tabLst/>
              <a:defRPr sz="1100" b="0" i="0" u="none" strike="noStrike" cap="none" spc="0" baseline="0">
                <a:solidFill>
                  <a:schemeClr val="accent2"/>
                </a:solidFill>
                <a:uFillTx/>
                <a:latin typeface="Gill Sans MT"/>
                <a:ea typeface="Gill Sans MT"/>
                <a:cs typeface="Gill Sans MT"/>
                <a:sym typeface="Gill Sans MT"/>
              </a:defRPr>
            </a:lvl5pPr>
            <a:lvl6pPr marL="0" marR="0" indent="0" algn="l" defTabSz="192880" rtl="0" latinLnBrk="0">
              <a:lnSpc>
                <a:spcPct val="100000"/>
              </a:lnSpc>
              <a:spcBef>
                <a:spcPts val="0"/>
              </a:spcBef>
              <a:spcAft>
                <a:spcPts val="0"/>
              </a:spcAft>
              <a:buClrTx/>
              <a:buSzTx/>
              <a:buFontTx/>
              <a:buNone/>
              <a:tabLst/>
              <a:defRPr sz="1100" b="0" i="0" u="none" strike="noStrike" cap="none" spc="0" baseline="0">
                <a:solidFill>
                  <a:schemeClr val="accent2"/>
                </a:solidFill>
                <a:uFillTx/>
                <a:latin typeface="Gill Sans MT"/>
                <a:ea typeface="Gill Sans MT"/>
                <a:cs typeface="Gill Sans MT"/>
                <a:sym typeface="Gill Sans MT"/>
              </a:defRPr>
            </a:lvl6pPr>
            <a:lvl7pPr marL="0" marR="0" indent="0" algn="l" defTabSz="192880" rtl="0" latinLnBrk="0">
              <a:lnSpc>
                <a:spcPct val="100000"/>
              </a:lnSpc>
              <a:spcBef>
                <a:spcPts val="0"/>
              </a:spcBef>
              <a:spcAft>
                <a:spcPts val="0"/>
              </a:spcAft>
              <a:buClrTx/>
              <a:buSzTx/>
              <a:buFontTx/>
              <a:buNone/>
              <a:tabLst/>
              <a:defRPr sz="1100" b="0" i="0" u="none" strike="noStrike" cap="none" spc="0" baseline="0">
                <a:solidFill>
                  <a:schemeClr val="accent2"/>
                </a:solidFill>
                <a:uFillTx/>
                <a:latin typeface="Gill Sans MT"/>
                <a:ea typeface="Gill Sans MT"/>
                <a:cs typeface="Gill Sans MT"/>
                <a:sym typeface="Gill Sans MT"/>
              </a:defRPr>
            </a:lvl7pPr>
            <a:lvl8pPr marL="0" marR="0" indent="0" algn="l" defTabSz="192880" rtl="0" latinLnBrk="0">
              <a:lnSpc>
                <a:spcPct val="100000"/>
              </a:lnSpc>
              <a:spcBef>
                <a:spcPts val="0"/>
              </a:spcBef>
              <a:spcAft>
                <a:spcPts val="0"/>
              </a:spcAft>
              <a:buClrTx/>
              <a:buSzTx/>
              <a:buFontTx/>
              <a:buNone/>
              <a:tabLst/>
              <a:defRPr sz="1100" b="0" i="0" u="none" strike="noStrike" cap="none" spc="0" baseline="0">
                <a:solidFill>
                  <a:schemeClr val="accent2"/>
                </a:solidFill>
                <a:uFillTx/>
                <a:latin typeface="Gill Sans MT"/>
                <a:ea typeface="Gill Sans MT"/>
                <a:cs typeface="Gill Sans MT"/>
                <a:sym typeface="Gill Sans MT"/>
              </a:defRPr>
            </a:lvl8pPr>
            <a:lvl9pPr marL="0" marR="0" indent="0" algn="l" defTabSz="192880" rtl="0" latinLnBrk="0">
              <a:lnSpc>
                <a:spcPct val="100000"/>
              </a:lnSpc>
              <a:spcBef>
                <a:spcPts val="0"/>
              </a:spcBef>
              <a:spcAft>
                <a:spcPts val="0"/>
              </a:spcAft>
              <a:buClrTx/>
              <a:buSzTx/>
              <a:buFontTx/>
              <a:buNone/>
              <a:tabLst/>
              <a:defRPr sz="1100" b="0" i="0" u="none" strike="noStrike" cap="none" spc="0" baseline="0">
                <a:solidFill>
                  <a:schemeClr val="accent2"/>
                </a:solidFill>
                <a:uFillTx/>
                <a:latin typeface="Gill Sans MT"/>
                <a:ea typeface="Gill Sans MT"/>
                <a:cs typeface="Gill Sans MT"/>
                <a:sym typeface="Gill Sans MT"/>
              </a:defRPr>
            </a:lvl9pPr>
          </a:lstStyle>
          <a:p>
            <a:pPr hangingPunct="1"/>
            <a:r>
              <a:rPr lang="es-MX" sz="2000" b="1" dirty="0"/>
              <a:t>RECURSOS Y FORMATOS PARA LA PLANEACIÓN ESTRATÉGICA</a:t>
            </a:r>
          </a:p>
        </p:txBody>
      </p:sp>
      <p:sp>
        <p:nvSpPr>
          <p:cNvPr id="6" name="Rectangle 5">
            <a:extLst>
              <a:ext uri="{FF2B5EF4-FFF2-40B4-BE49-F238E27FC236}">
                <a16:creationId xmlns:a16="http://schemas.microsoft.com/office/drawing/2014/main" id="{02FD760C-A0BF-4345-979B-6CB0C87A5692}"/>
              </a:ext>
            </a:extLst>
          </p:cNvPr>
          <p:cNvSpPr/>
          <p:nvPr/>
        </p:nvSpPr>
        <p:spPr>
          <a:xfrm>
            <a:off x="496533" y="981310"/>
            <a:ext cx="2903359" cy="369332"/>
          </a:xfrm>
          <a:prstGeom prst="rect">
            <a:avLst/>
          </a:prstGeom>
        </p:spPr>
        <p:txBody>
          <a:bodyPr wrap="none">
            <a:spAutoFit/>
          </a:bodyPr>
          <a:lstStyle/>
          <a:p>
            <a:pPr lvl="0">
              <a:spcAft>
                <a:spcPts val="600"/>
              </a:spcAft>
            </a:pPr>
            <a:r>
              <a:rPr lang="es-ES" b="1" dirty="0">
                <a:solidFill>
                  <a:srgbClr val="1F3763"/>
                </a:solidFill>
                <a:latin typeface="Gill Sans Std" panose="020B0502020104020203" pitchFamily="34" charset="-79"/>
                <a:ea typeface="Times New Roman" panose="02020603050405020304" pitchFamily="18" charset="0"/>
                <a:cs typeface="Gill Sans Std" panose="020B0502020104020203" pitchFamily="34" charset="-79"/>
              </a:rPr>
              <a:t>7.	Plan operativo anual</a:t>
            </a:r>
            <a:endParaRPr lang="en-US" b="1" dirty="0">
              <a:solidFill>
                <a:srgbClr val="1F3763"/>
              </a:solidFill>
              <a:latin typeface="Gill Sans Std" panose="020B0502020104020203" pitchFamily="34" charset="-79"/>
              <a:ea typeface="Times New Roman" panose="02020603050405020304" pitchFamily="18" charset="0"/>
              <a:cs typeface="Gill Sans Std" panose="020B0502020104020203" pitchFamily="34" charset="-79"/>
            </a:endParaRPr>
          </a:p>
        </p:txBody>
      </p:sp>
      <p:sp>
        <p:nvSpPr>
          <p:cNvPr id="4" name="Rectangle 3">
            <a:extLst>
              <a:ext uri="{FF2B5EF4-FFF2-40B4-BE49-F238E27FC236}">
                <a16:creationId xmlns:a16="http://schemas.microsoft.com/office/drawing/2014/main" id="{5AE80F68-F8B8-754E-AB68-3113DB658239}"/>
              </a:ext>
            </a:extLst>
          </p:cNvPr>
          <p:cNvSpPr/>
          <p:nvPr/>
        </p:nvSpPr>
        <p:spPr>
          <a:xfrm>
            <a:off x="496533" y="1350642"/>
            <a:ext cx="8370741" cy="1754326"/>
          </a:xfrm>
          <a:prstGeom prst="rect">
            <a:avLst/>
          </a:prstGeom>
        </p:spPr>
        <p:txBody>
          <a:bodyPr wrap="square">
            <a:spAutoFit/>
          </a:bodyPr>
          <a:lstStyle/>
          <a:p>
            <a:pPr algn="just"/>
            <a:r>
              <a:rPr lang="es-ES" dirty="0">
                <a:solidFill>
                  <a:srgbClr val="635C5B"/>
                </a:solidFill>
              </a:rPr>
              <a:t>Se refiere a la planeación de las actividades cotidianas por parte de las y los colaboradores para que, a lo largo del año, se logre una contribución sustantiva a la planeación estratégica. </a:t>
            </a:r>
          </a:p>
          <a:p>
            <a:pPr algn="just"/>
            <a:endParaRPr lang="es-ES" dirty="0">
              <a:solidFill>
                <a:srgbClr val="635C5B"/>
              </a:solidFill>
            </a:endParaRPr>
          </a:p>
          <a:p>
            <a:pPr algn="just"/>
            <a:r>
              <a:rPr lang="es-ES_tradnl" dirty="0">
                <a:solidFill>
                  <a:srgbClr val="635C5B"/>
                </a:solidFill>
              </a:rPr>
              <a:t>Se sugiere hacer una gráfica de Gantt, con los meses que se planea realizar las actividades y aquellos en los que se va a evaluar:</a:t>
            </a:r>
          </a:p>
        </p:txBody>
      </p:sp>
      <p:pic>
        <p:nvPicPr>
          <p:cNvPr id="3" name="Picture 2">
            <a:extLst>
              <a:ext uri="{FF2B5EF4-FFF2-40B4-BE49-F238E27FC236}">
                <a16:creationId xmlns:a16="http://schemas.microsoft.com/office/drawing/2014/main" id="{CA92A323-D57C-154E-97F0-CE7E0B301707}"/>
              </a:ext>
            </a:extLst>
          </p:cNvPr>
          <p:cNvPicPr>
            <a:picLocks noChangeAspect="1"/>
          </p:cNvPicPr>
          <p:nvPr/>
        </p:nvPicPr>
        <p:blipFill>
          <a:blip r:embed="rId2"/>
          <a:stretch>
            <a:fillRect/>
          </a:stretch>
        </p:blipFill>
        <p:spPr>
          <a:xfrm>
            <a:off x="790806" y="3801978"/>
            <a:ext cx="8076468" cy="1708484"/>
          </a:xfrm>
          <a:prstGeom prst="rect">
            <a:avLst/>
          </a:prstGeom>
        </p:spPr>
      </p:pic>
    </p:spTree>
    <p:extLst>
      <p:ext uri="{BB962C8B-B14F-4D97-AF65-F5344CB8AC3E}">
        <p14:creationId xmlns:p14="http://schemas.microsoft.com/office/powerpoint/2010/main" val="3910649694"/>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2">
            <a:extLst>
              <a:ext uri="{FF2B5EF4-FFF2-40B4-BE49-F238E27FC236}">
                <a16:creationId xmlns:a16="http://schemas.microsoft.com/office/drawing/2014/main" id="{8816EB45-4D42-F54D-A05D-903FAF94B241}"/>
              </a:ext>
            </a:extLst>
          </p:cNvPr>
          <p:cNvSpPr txBox="1">
            <a:spLocks/>
          </p:cNvSpPr>
          <p:nvPr/>
        </p:nvSpPr>
        <p:spPr>
          <a:xfrm>
            <a:off x="496533" y="398378"/>
            <a:ext cx="7772401" cy="58293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normAutofit fontScale="90000"/>
          </a:bodyPr>
          <a:lstStyle>
            <a:lvl1pPr marL="0" marR="0" indent="0" algn="l" defTabSz="192880" rtl="0" latinLnBrk="0">
              <a:lnSpc>
                <a:spcPct val="100000"/>
              </a:lnSpc>
              <a:spcBef>
                <a:spcPts val="0"/>
              </a:spcBef>
              <a:spcAft>
                <a:spcPts val="0"/>
              </a:spcAft>
              <a:buClrTx/>
              <a:buSzTx/>
              <a:buFontTx/>
              <a:buNone/>
              <a:tabLst/>
              <a:defRPr sz="1100" b="0" i="0" u="none" strike="noStrike" cap="none" spc="0" baseline="0">
                <a:solidFill>
                  <a:schemeClr val="accent2"/>
                </a:solidFill>
                <a:uFillTx/>
                <a:latin typeface="Gill Sans MT"/>
                <a:ea typeface="Gill Sans MT"/>
                <a:cs typeface="Gill Sans MT"/>
                <a:sym typeface="Gill Sans MT"/>
              </a:defRPr>
            </a:lvl1pPr>
            <a:lvl2pPr marL="0" marR="0" indent="0" algn="l" defTabSz="192880" rtl="0" latinLnBrk="0">
              <a:lnSpc>
                <a:spcPct val="100000"/>
              </a:lnSpc>
              <a:spcBef>
                <a:spcPts val="0"/>
              </a:spcBef>
              <a:spcAft>
                <a:spcPts val="0"/>
              </a:spcAft>
              <a:buClrTx/>
              <a:buSzTx/>
              <a:buFontTx/>
              <a:buNone/>
              <a:tabLst/>
              <a:defRPr sz="1100" b="0" i="0" u="none" strike="noStrike" cap="none" spc="0" baseline="0">
                <a:solidFill>
                  <a:schemeClr val="accent2"/>
                </a:solidFill>
                <a:uFillTx/>
                <a:latin typeface="Gill Sans MT"/>
                <a:ea typeface="Gill Sans MT"/>
                <a:cs typeface="Gill Sans MT"/>
                <a:sym typeface="Gill Sans MT"/>
              </a:defRPr>
            </a:lvl2pPr>
            <a:lvl3pPr marL="0" marR="0" indent="0" algn="l" defTabSz="192880" rtl="0" latinLnBrk="0">
              <a:lnSpc>
                <a:spcPct val="100000"/>
              </a:lnSpc>
              <a:spcBef>
                <a:spcPts val="0"/>
              </a:spcBef>
              <a:spcAft>
                <a:spcPts val="0"/>
              </a:spcAft>
              <a:buClrTx/>
              <a:buSzTx/>
              <a:buFontTx/>
              <a:buNone/>
              <a:tabLst/>
              <a:defRPr sz="1100" b="0" i="0" u="none" strike="noStrike" cap="none" spc="0" baseline="0">
                <a:solidFill>
                  <a:schemeClr val="accent2"/>
                </a:solidFill>
                <a:uFillTx/>
                <a:latin typeface="Gill Sans MT"/>
                <a:ea typeface="Gill Sans MT"/>
                <a:cs typeface="Gill Sans MT"/>
                <a:sym typeface="Gill Sans MT"/>
              </a:defRPr>
            </a:lvl3pPr>
            <a:lvl4pPr marL="0" marR="0" indent="0" algn="l" defTabSz="192880" rtl="0" latinLnBrk="0">
              <a:lnSpc>
                <a:spcPct val="100000"/>
              </a:lnSpc>
              <a:spcBef>
                <a:spcPts val="0"/>
              </a:spcBef>
              <a:spcAft>
                <a:spcPts val="0"/>
              </a:spcAft>
              <a:buClrTx/>
              <a:buSzTx/>
              <a:buFontTx/>
              <a:buNone/>
              <a:tabLst/>
              <a:defRPr sz="1100" b="0" i="0" u="none" strike="noStrike" cap="none" spc="0" baseline="0">
                <a:solidFill>
                  <a:schemeClr val="accent2"/>
                </a:solidFill>
                <a:uFillTx/>
                <a:latin typeface="Gill Sans MT"/>
                <a:ea typeface="Gill Sans MT"/>
                <a:cs typeface="Gill Sans MT"/>
                <a:sym typeface="Gill Sans MT"/>
              </a:defRPr>
            </a:lvl4pPr>
            <a:lvl5pPr marL="0" marR="0" indent="0" algn="l" defTabSz="192880" rtl="0" latinLnBrk="0">
              <a:lnSpc>
                <a:spcPct val="100000"/>
              </a:lnSpc>
              <a:spcBef>
                <a:spcPts val="0"/>
              </a:spcBef>
              <a:spcAft>
                <a:spcPts val="0"/>
              </a:spcAft>
              <a:buClrTx/>
              <a:buSzTx/>
              <a:buFontTx/>
              <a:buNone/>
              <a:tabLst/>
              <a:defRPr sz="1100" b="0" i="0" u="none" strike="noStrike" cap="none" spc="0" baseline="0">
                <a:solidFill>
                  <a:schemeClr val="accent2"/>
                </a:solidFill>
                <a:uFillTx/>
                <a:latin typeface="Gill Sans MT"/>
                <a:ea typeface="Gill Sans MT"/>
                <a:cs typeface="Gill Sans MT"/>
                <a:sym typeface="Gill Sans MT"/>
              </a:defRPr>
            </a:lvl5pPr>
            <a:lvl6pPr marL="0" marR="0" indent="0" algn="l" defTabSz="192880" rtl="0" latinLnBrk="0">
              <a:lnSpc>
                <a:spcPct val="100000"/>
              </a:lnSpc>
              <a:spcBef>
                <a:spcPts val="0"/>
              </a:spcBef>
              <a:spcAft>
                <a:spcPts val="0"/>
              </a:spcAft>
              <a:buClrTx/>
              <a:buSzTx/>
              <a:buFontTx/>
              <a:buNone/>
              <a:tabLst/>
              <a:defRPr sz="1100" b="0" i="0" u="none" strike="noStrike" cap="none" spc="0" baseline="0">
                <a:solidFill>
                  <a:schemeClr val="accent2"/>
                </a:solidFill>
                <a:uFillTx/>
                <a:latin typeface="Gill Sans MT"/>
                <a:ea typeface="Gill Sans MT"/>
                <a:cs typeface="Gill Sans MT"/>
                <a:sym typeface="Gill Sans MT"/>
              </a:defRPr>
            </a:lvl6pPr>
            <a:lvl7pPr marL="0" marR="0" indent="0" algn="l" defTabSz="192880" rtl="0" latinLnBrk="0">
              <a:lnSpc>
                <a:spcPct val="100000"/>
              </a:lnSpc>
              <a:spcBef>
                <a:spcPts val="0"/>
              </a:spcBef>
              <a:spcAft>
                <a:spcPts val="0"/>
              </a:spcAft>
              <a:buClrTx/>
              <a:buSzTx/>
              <a:buFontTx/>
              <a:buNone/>
              <a:tabLst/>
              <a:defRPr sz="1100" b="0" i="0" u="none" strike="noStrike" cap="none" spc="0" baseline="0">
                <a:solidFill>
                  <a:schemeClr val="accent2"/>
                </a:solidFill>
                <a:uFillTx/>
                <a:latin typeface="Gill Sans MT"/>
                <a:ea typeface="Gill Sans MT"/>
                <a:cs typeface="Gill Sans MT"/>
                <a:sym typeface="Gill Sans MT"/>
              </a:defRPr>
            </a:lvl7pPr>
            <a:lvl8pPr marL="0" marR="0" indent="0" algn="l" defTabSz="192880" rtl="0" latinLnBrk="0">
              <a:lnSpc>
                <a:spcPct val="100000"/>
              </a:lnSpc>
              <a:spcBef>
                <a:spcPts val="0"/>
              </a:spcBef>
              <a:spcAft>
                <a:spcPts val="0"/>
              </a:spcAft>
              <a:buClrTx/>
              <a:buSzTx/>
              <a:buFontTx/>
              <a:buNone/>
              <a:tabLst/>
              <a:defRPr sz="1100" b="0" i="0" u="none" strike="noStrike" cap="none" spc="0" baseline="0">
                <a:solidFill>
                  <a:schemeClr val="accent2"/>
                </a:solidFill>
                <a:uFillTx/>
                <a:latin typeface="Gill Sans MT"/>
                <a:ea typeface="Gill Sans MT"/>
                <a:cs typeface="Gill Sans MT"/>
                <a:sym typeface="Gill Sans MT"/>
              </a:defRPr>
            </a:lvl8pPr>
            <a:lvl9pPr marL="0" marR="0" indent="0" algn="l" defTabSz="192880" rtl="0" latinLnBrk="0">
              <a:lnSpc>
                <a:spcPct val="100000"/>
              </a:lnSpc>
              <a:spcBef>
                <a:spcPts val="0"/>
              </a:spcBef>
              <a:spcAft>
                <a:spcPts val="0"/>
              </a:spcAft>
              <a:buClrTx/>
              <a:buSzTx/>
              <a:buFontTx/>
              <a:buNone/>
              <a:tabLst/>
              <a:defRPr sz="1100" b="0" i="0" u="none" strike="noStrike" cap="none" spc="0" baseline="0">
                <a:solidFill>
                  <a:schemeClr val="accent2"/>
                </a:solidFill>
                <a:uFillTx/>
                <a:latin typeface="Gill Sans MT"/>
                <a:ea typeface="Gill Sans MT"/>
                <a:cs typeface="Gill Sans MT"/>
                <a:sym typeface="Gill Sans MT"/>
              </a:defRPr>
            </a:lvl9pPr>
          </a:lstStyle>
          <a:p>
            <a:pPr hangingPunct="1"/>
            <a:r>
              <a:rPr lang="es-MX" sz="2000" b="1" dirty="0"/>
              <a:t>RECURSOS Y FORMATOS PARA LA PLANEACIÓN ESTRATÉGICA</a:t>
            </a:r>
          </a:p>
        </p:txBody>
      </p:sp>
      <p:sp>
        <p:nvSpPr>
          <p:cNvPr id="6" name="Rectangle 5">
            <a:extLst>
              <a:ext uri="{FF2B5EF4-FFF2-40B4-BE49-F238E27FC236}">
                <a16:creationId xmlns:a16="http://schemas.microsoft.com/office/drawing/2014/main" id="{02FD760C-A0BF-4345-979B-6CB0C87A5692}"/>
              </a:ext>
            </a:extLst>
          </p:cNvPr>
          <p:cNvSpPr/>
          <p:nvPr/>
        </p:nvSpPr>
        <p:spPr>
          <a:xfrm>
            <a:off x="496533" y="981310"/>
            <a:ext cx="5660524" cy="369332"/>
          </a:xfrm>
          <a:prstGeom prst="rect">
            <a:avLst/>
          </a:prstGeom>
        </p:spPr>
        <p:txBody>
          <a:bodyPr wrap="none">
            <a:spAutoFit/>
          </a:bodyPr>
          <a:lstStyle/>
          <a:p>
            <a:pPr lvl="0">
              <a:spcAft>
                <a:spcPts val="600"/>
              </a:spcAft>
            </a:pPr>
            <a:r>
              <a:rPr lang="es-ES" b="1" dirty="0">
                <a:solidFill>
                  <a:srgbClr val="1F3763"/>
                </a:solidFill>
                <a:latin typeface="Gill Sans Std" panose="020B0502020104020203" pitchFamily="34" charset="-79"/>
                <a:ea typeface="Times New Roman" panose="02020603050405020304" pitchFamily="18" charset="0"/>
                <a:cs typeface="Gill Sans Std" panose="020B0502020104020203" pitchFamily="34" charset="-79"/>
              </a:rPr>
              <a:t>8.	Desarrollo de Indicadores Estratégicos (</a:t>
            </a:r>
            <a:r>
              <a:rPr lang="es-ES" b="1" dirty="0" err="1">
                <a:solidFill>
                  <a:srgbClr val="1F3763"/>
                </a:solidFill>
                <a:latin typeface="Gill Sans Std" panose="020B0502020104020203" pitchFamily="34" charset="-79"/>
                <a:ea typeface="Times New Roman" panose="02020603050405020304" pitchFamily="18" charset="0"/>
                <a:cs typeface="Gill Sans Std" panose="020B0502020104020203" pitchFamily="34" charset="-79"/>
              </a:rPr>
              <a:t>KPIs</a:t>
            </a:r>
            <a:r>
              <a:rPr lang="es-ES" b="1" dirty="0">
                <a:solidFill>
                  <a:srgbClr val="1F3763"/>
                </a:solidFill>
                <a:latin typeface="Gill Sans Std" panose="020B0502020104020203" pitchFamily="34" charset="-79"/>
                <a:ea typeface="Times New Roman" panose="02020603050405020304" pitchFamily="18" charset="0"/>
                <a:cs typeface="Gill Sans Std" panose="020B0502020104020203" pitchFamily="34" charset="-79"/>
              </a:rPr>
              <a:t>)</a:t>
            </a:r>
            <a:endParaRPr lang="en-US" b="1" dirty="0">
              <a:solidFill>
                <a:srgbClr val="1F3763"/>
              </a:solidFill>
              <a:latin typeface="Gill Sans Std" panose="020B0502020104020203" pitchFamily="34" charset="-79"/>
              <a:ea typeface="Times New Roman" panose="02020603050405020304" pitchFamily="18" charset="0"/>
              <a:cs typeface="Gill Sans Std" panose="020B0502020104020203" pitchFamily="34" charset="-79"/>
            </a:endParaRPr>
          </a:p>
        </p:txBody>
      </p:sp>
      <p:sp>
        <p:nvSpPr>
          <p:cNvPr id="4" name="Rectangle 3">
            <a:extLst>
              <a:ext uri="{FF2B5EF4-FFF2-40B4-BE49-F238E27FC236}">
                <a16:creationId xmlns:a16="http://schemas.microsoft.com/office/drawing/2014/main" id="{5AE80F68-F8B8-754E-AB68-3113DB658239}"/>
              </a:ext>
            </a:extLst>
          </p:cNvPr>
          <p:cNvSpPr/>
          <p:nvPr/>
        </p:nvSpPr>
        <p:spPr>
          <a:xfrm>
            <a:off x="496533" y="1350642"/>
            <a:ext cx="8370741" cy="1200329"/>
          </a:xfrm>
          <a:prstGeom prst="rect">
            <a:avLst/>
          </a:prstGeom>
        </p:spPr>
        <p:txBody>
          <a:bodyPr wrap="square">
            <a:spAutoFit/>
          </a:bodyPr>
          <a:lstStyle/>
          <a:p>
            <a:pPr algn="just"/>
            <a:r>
              <a:rPr lang="es-ES" dirty="0">
                <a:solidFill>
                  <a:srgbClr val="635C5B"/>
                </a:solidFill>
              </a:rPr>
              <a:t>Se refiere al diseño de indicadores estratégicos al nivel organizacional para medir los avances logrados de acuerdo con las líneas estratégicas definidas en el Mapa Estratégico. </a:t>
            </a:r>
          </a:p>
          <a:p>
            <a:pPr algn="just"/>
            <a:endParaRPr lang="es-ES" dirty="0">
              <a:solidFill>
                <a:srgbClr val="635C5B"/>
              </a:solidFill>
            </a:endParaRPr>
          </a:p>
          <a:p>
            <a:pPr algn="just"/>
            <a:r>
              <a:rPr lang="es-ES_tradnl" dirty="0">
                <a:solidFill>
                  <a:srgbClr val="635C5B"/>
                </a:solidFill>
              </a:rPr>
              <a:t>Se sugiere llenar la siguiente plantilla, el </a:t>
            </a:r>
            <a:r>
              <a:rPr lang="es-ES_tradnl" dirty="0" err="1">
                <a:solidFill>
                  <a:srgbClr val="635C5B"/>
                </a:solidFill>
              </a:rPr>
              <a:t>Dashboard</a:t>
            </a:r>
            <a:r>
              <a:rPr lang="es-ES_tradnl" dirty="0">
                <a:solidFill>
                  <a:srgbClr val="635C5B"/>
                </a:solidFill>
              </a:rPr>
              <a:t> de Indicadores Estratégicos (</a:t>
            </a:r>
            <a:r>
              <a:rPr lang="es-ES_tradnl" dirty="0" err="1">
                <a:solidFill>
                  <a:srgbClr val="635C5B"/>
                </a:solidFill>
              </a:rPr>
              <a:t>KPIs</a:t>
            </a:r>
            <a:r>
              <a:rPr lang="es-ES_tradnl" dirty="0">
                <a:solidFill>
                  <a:srgbClr val="635C5B"/>
                </a:solidFill>
              </a:rPr>
              <a:t>).</a:t>
            </a:r>
          </a:p>
        </p:txBody>
      </p:sp>
      <p:pic>
        <p:nvPicPr>
          <p:cNvPr id="7" name="Picture 6">
            <a:extLst>
              <a:ext uri="{FF2B5EF4-FFF2-40B4-BE49-F238E27FC236}">
                <a16:creationId xmlns:a16="http://schemas.microsoft.com/office/drawing/2014/main" id="{7C11937F-5B99-42B6-B606-06F06C44C05C}"/>
              </a:ext>
            </a:extLst>
          </p:cNvPr>
          <p:cNvPicPr/>
          <p:nvPr/>
        </p:nvPicPr>
        <p:blipFill>
          <a:blip r:embed="rId2"/>
          <a:stretch>
            <a:fillRect/>
          </a:stretch>
        </p:blipFill>
        <p:spPr>
          <a:xfrm>
            <a:off x="443230" y="2892428"/>
            <a:ext cx="8257540" cy="2614930"/>
          </a:xfrm>
          <a:prstGeom prst="rect">
            <a:avLst/>
          </a:prstGeom>
        </p:spPr>
      </p:pic>
    </p:spTree>
    <p:extLst>
      <p:ext uri="{BB962C8B-B14F-4D97-AF65-F5344CB8AC3E}">
        <p14:creationId xmlns:p14="http://schemas.microsoft.com/office/powerpoint/2010/main" val="1293584151"/>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B3F9767F-A6FD-794F-9984-5393C4214C70}"/>
              </a:ext>
            </a:extLst>
          </p:cNvPr>
          <p:cNvSpPr>
            <a:spLocks noGrp="1"/>
          </p:cNvSpPr>
          <p:nvPr>
            <p:ph type="title"/>
          </p:nvPr>
        </p:nvSpPr>
        <p:spPr>
          <a:xfrm>
            <a:off x="686104" y="556591"/>
            <a:ext cx="7772401" cy="815011"/>
          </a:xfrm>
        </p:spPr>
        <p:txBody>
          <a:bodyPr>
            <a:normAutofit/>
          </a:bodyPr>
          <a:lstStyle/>
          <a:p>
            <a:r>
              <a:rPr lang="es-MX" sz="2400" b="1" dirty="0"/>
              <a:t>AGENDA</a:t>
            </a:r>
          </a:p>
        </p:txBody>
      </p:sp>
      <p:sp>
        <p:nvSpPr>
          <p:cNvPr id="4" name="Título 3">
            <a:extLst>
              <a:ext uri="{FF2B5EF4-FFF2-40B4-BE49-F238E27FC236}">
                <a16:creationId xmlns:a16="http://schemas.microsoft.com/office/drawing/2014/main" id="{8EA81C96-B4EA-D64F-A153-089D7AF8DBE1}"/>
              </a:ext>
            </a:extLst>
          </p:cNvPr>
          <p:cNvSpPr txBox="1">
            <a:spLocks noGrp="1"/>
          </p:cNvSpPr>
          <p:nvPr>
            <p:ph type="body" idx="1"/>
          </p:nvPr>
        </p:nvSpPr>
        <p:spPr>
          <a:xfrm>
            <a:off x="167268" y="156117"/>
            <a:ext cx="8798312" cy="6545765"/>
          </a:xfrm>
          <a:prstGeom prst="rect">
            <a:avLst/>
          </a:prstGeom>
          <a:solidFill>
            <a:schemeClr val="accent1"/>
          </a:solidFill>
        </p:spPr>
        <p:txBody>
          <a:bodyPr>
            <a:normAutofit/>
          </a:bodyPr>
          <a:lstStyle/>
          <a:p>
            <a:pPr marL="0" indent="0" defTabSz="190952">
              <a:buNone/>
              <a:defRPr sz="1979" b="1"/>
            </a:pPr>
            <a:endParaRPr lang="es-MX" b="1" dirty="0">
              <a:solidFill>
                <a:srgbClr val="FFFFFF"/>
              </a:solidFill>
            </a:endParaRPr>
          </a:p>
          <a:p>
            <a:pPr marL="0" indent="0" defTabSz="190952">
              <a:buNone/>
              <a:defRPr sz="1979" b="1"/>
            </a:pPr>
            <a:endParaRPr lang="es-MX" b="1" dirty="0">
              <a:solidFill>
                <a:srgbClr val="FFFFFF"/>
              </a:solidFill>
            </a:endParaRPr>
          </a:p>
          <a:p>
            <a:pPr marL="0" indent="0" defTabSz="190952">
              <a:buNone/>
              <a:defRPr sz="1979" b="1"/>
            </a:pPr>
            <a:endParaRPr lang="es-MX" b="1" dirty="0">
              <a:solidFill>
                <a:srgbClr val="FFFFFF"/>
              </a:solidFill>
            </a:endParaRPr>
          </a:p>
          <a:p>
            <a:pPr marL="2274888" lvl="1" indent="-541338" defTabSz="190952">
              <a:lnSpc>
                <a:spcPct val="120000"/>
              </a:lnSpc>
              <a:spcBef>
                <a:spcPts val="600"/>
              </a:spcBef>
              <a:buNone/>
              <a:defRPr sz="1979" b="1"/>
            </a:pPr>
            <a:r>
              <a:rPr lang="es-MX" sz="1400" b="1" dirty="0">
                <a:solidFill>
                  <a:srgbClr val="FFFFFF"/>
                </a:solidFill>
              </a:rPr>
              <a:t>I.	INTRODUCCIÓN AL PROGRAMA PARA LA SOCIEDAD CIVIL</a:t>
            </a:r>
          </a:p>
          <a:p>
            <a:pPr marL="2274888" lvl="1" indent="-541338" defTabSz="190952">
              <a:lnSpc>
                <a:spcPct val="120000"/>
              </a:lnSpc>
              <a:spcBef>
                <a:spcPts val="600"/>
              </a:spcBef>
              <a:buNone/>
              <a:defRPr sz="1979" b="1"/>
            </a:pPr>
            <a:r>
              <a:rPr lang="es-MX" sz="1400" b="1" dirty="0">
                <a:solidFill>
                  <a:srgbClr val="FFFFFF"/>
                </a:solidFill>
              </a:rPr>
              <a:t>II.	ESTRUCTURA DEL PAQUETE DE SOLUCIÓN</a:t>
            </a:r>
          </a:p>
          <a:p>
            <a:pPr marL="2317750" lvl="1" indent="-584200" defTabSz="190952">
              <a:lnSpc>
                <a:spcPct val="120000"/>
              </a:lnSpc>
              <a:spcBef>
                <a:spcPts val="600"/>
              </a:spcBef>
              <a:buNone/>
              <a:defRPr sz="1979" b="1"/>
            </a:pPr>
            <a:r>
              <a:rPr lang="es-MX" sz="1400" b="1" dirty="0">
                <a:solidFill>
                  <a:srgbClr val="FFFFFF"/>
                </a:solidFill>
              </a:rPr>
              <a:t>III.  	PROBLEMÁTICA	</a:t>
            </a:r>
          </a:p>
          <a:p>
            <a:pPr marL="2274888" lvl="1" indent="-541338" defTabSz="190952">
              <a:lnSpc>
                <a:spcPct val="120000"/>
              </a:lnSpc>
              <a:spcBef>
                <a:spcPts val="600"/>
              </a:spcBef>
              <a:buNone/>
              <a:defRPr sz="1979" b="1"/>
            </a:pPr>
            <a:r>
              <a:rPr lang="es-MX" sz="1400" b="1" dirty="0">
                <a:solidFill>
                  <a:srgbClr val="FFFFFF"/>
                </a:solidFill>
              </a:rPr>
              <a:t>IV. 	 INTRODUCCIÓN	</a:t>
            </a:r>
          </a:p>
          <a:p>
            <a:pPr marL="2274888" lvl="1" indent="-541338" defTabSz="190952">
              <a:lnSpc>
                <a:spcPct val="120000"/>
              </a:lnSpc>
              <a:spcBef>
                <a:spcPts val="600"/>
              </a:spcBef>
              <a:buNone/>
              <a:defRPr sz="1979" b="1"/>
            </a:pPr>
            <a:r>
              <a:rPr lang="es-MX" sz="1400" b="1" dirty="0">
                <a:solidFill>
                  <a:srgbClr val="FFFFFF"/>
                </a:solidFill>
              </a:rPr>
              <a:t>V.	METODOLOGÍA	</a:t>
            </a:r>
          </a:p>
          <a:p>
            <a:pPr marL="2274888" lvl="1" indent="-541338" defTabSz="190952">
              <a:lnSpc>
                <a:spcPct val="120000"/>
              </a:lnSpc>
              <a:spcBef>
                <a:spcPts val="600"/>
              </a:spcBef>
              <a:buAutoNum type="romanUcPeriod" startAt="6"/>
              <a:defRPr sz="1979" b="1"/>
            </a:pPr>
            <a:r>
              <a:rPr lang="es-MX" sz="1400" b="1" dirty="0">
                <a:solidFill>
                  <a:srgbClr val="FFFFFF"/>
                </a:solidFill>
              </a:rPr>
              <a:t>CONTENIDOS	</a:t>
            </a:r>
          </a:p>
          <a:p>
            <a:pPr marL="2274888" lvl="2" indent="-541338" defTabSz="190952">
              <a:lnSpc>
                <a:spcPct val="120000"/>
              </a:lnSpc>
              <a:spcBef>
                <a:spcPts val="600"/>
              </a:spcBef>
              <a:buNone/>
              <a:defRPr sz="1979" b="1"/>
            </a:pPr>
            <a:r>
              <a:rPr lang="es-MX" sz="1600" b="1" dirty="0">
                <a:solidFill>
                  <a:srgbClr val="FFFFFF"/>
                </a:solidFill>
              </a:rPr>
              <a:t>			</a:t>
            </a:r>
            <a:r>
              <a:rPr lang="es-MX" sz="1200" b="1" dirty="0">
                <a:solidFill>
                  <a:srgbClr val="FFFFFF"/>
                </a:solidFill>
              </a:rPr>
              <a:t>OBJETIVO GENERAL	</a:t>
            </a:r>
          </a:p>
          <a:p>
            <a:pPr marL="2274888" lvl="1" indent="-541338" defTabSz="190952">
              <a:lnSpc>
                <a:spcPct val="120000"/>
              </a:lnSpc>
              <a:spcBef>
                <a:spcPts val="600"/>
              </a:spcBef>
              <a:buNone/>
              <a:defRPr sz="1979" b="1"/>
            </a:pPr>
            <a:r>
              <a:rPr lang="es-MX" sz="1200" b="1" dirty="0">
                <a:solidFill>
                  <a:srgbClr val="FFFFFF"/>
                </a:solidFill>
              </a:rPr>
              <a:t>			OBJETIVOS ESPECÍFICOS	</a:t>
            </a:r>
          </a:p>
          <a:p>
            <a:pPr marL="2274888" lvl="1" indent="-541338" defTabSz="190952">
              <a:lnSpc>
                <a:spcPct val="120000"/>
              </a:lnSpc>
              <a:spcBef>
                <a:spcPts val="600"/>
              </a:spcBef>
              <a:buNone/>
              <a:defRPr sz="1979" b="1"/>
            </a:pPr>
            <a:r>
              <a:rPr lang="es-MX" sz="1200" b="1" dirty="0">
                <a:solidFill>
                  <a:srgbClr val="FFFFFF"/>
                </a:solidFill>
              </a:rPr>
              <a:t>			RECURSOS INTERNOS	</a:t>
            </a:r>
          </a:p>
          <a:p>
            <a:pPr marL="2274888" lvl="1" indent="-541338" defTabSz="190952">
              <a:lnSpc>
                <a:spcPct val="120000"/>
              </a:lnSpc>
              <a:spcBef>
                <a:spcPts val="600"/>
              </a:spcBef>
              <a:buNone/>
              <a:defRPr sz="1979" b="1"/>
            </a:pPr>
            <a:r>
              <a:rPr lang="es-MX" sz="1200" b="1" dirty="0">
                <a:solidFill>
                  <a:srgbClr val="FFFFFF"/>
                </a:solidFill>
              </a:rPr>
              <a:t>			RECURSOS Y FORMATOS PARA LA PLANEACIÓN ESTRATÉGICA</a:t>
            </a:r>
          </a:p>
          <a:p>
            <a:pPr marL="2274888" lvl="1" indent="-541338" defTabSz="190952">
              <a:lnSpc>
                <a:spcPct val="120000"/>
              </a:lnSpc>
              <a:spcBef>
                <a:spcPts val="600"/>
              </a:spcBef>
              <a:buNone/>
              <a:defRPr sz="1979" b="1"/>
            </a:pPr>
            <a:r>
              <a:rPr lang="es-MX" sz="1400" b="1" dirty="0">
                <a:solidFill>
                  <a:srgbClr val="FFFFFF"/>
                </a:solidFill>
              </a:rPr>
              <a:t>VII.	CONCLUSIÓN	</a:t>
            </a:r>
          </a:p>
          <a:p>
            <a:pPr marL="2274888" lvl="1" indent="-541338" defTabSz="190952">
              <a:lnSpc>
                <a:spcPct val="120000"/>
              </a:lnSpc>
              <a:spcBef>
                <a:spcPts val="600"/>
              </a:spcBef>
              <a:buNone/>
              <a:defRPr sz="1979" b="1"/>
            </a:pPr>
            <a:r>
              <a:rPr lang="es-MX" sz="1400" b="1" dirty="0">
                <a:solidFill>
                  <a:srgbClr val="FFFFFF"/>
                </a:solidFill>
              </a:rPr>
              <a:t>VIII.	ANEXOS	</a:t>
            </a:r>
          </a:p>
          <a:p>
            <a:pPr marL="2274888" lvl="5" indent="-541338" defTabSz="190952">
              <a:lnSpc>
                <a:spcPct val="120000"/>
              </a:lnSpc>
              <a:spcBef>
                <a:spcPts val="600"/>
              </a:spcBef>
              <a:buNone/>
              <a:defRPr sz="1979" b="1"/>
            </a:pPr>
            <a:r>
              <a:rPr lang="es-MX" sz="1200" b="1" dirty="0">
                <a:solidFill>
                  <a:srgbClr val="FFFFFF"/>
                </a:solidFill>
              </a:rPr>
              <a:t>			</a:t>
            </a:r>
            <a:endParaRPr lang="es-MX" b="1" dirty="0">
              <a:solidFill>
                <a:srgbClr val="FFFFFF"/>
              </a:solidFill>
            </a:endParaRPr>
          </a:p>
          <a:p>
            <a:pPr marL="191542" lvl="1" indent="0" defTabSz="190952">
              <a:buNone/>
              <a:defRPr sz="1979" b="1"/>
            </a:pPr>
            <a:endParaRPr lang="es-MX" b="1" dirty="0">
              <a:solidFill>
                <a:srgbClr val="FFFFFF"/>
              </a:solidFill>
            </a:endParaRPr>
          </a:p>
          <a:p>
            <a:pPr marL="191542" lvl="1" indent="0" defTabSz="190952">
              <a:buNone/>
              <a:defRPr sz="1979" b="1"/>
            </a:pPr>
            <a:endParaRPr lang="es-MX" b="1" dirty="0">
              <a:solidFill>
                <a:srgbClr val="FFFFFF"/>
              </a:solidFill>
            </a:endParaRPr>
          </a:p>
          <a:p>
            <a:pPr marL="191542" lvl="1" indent="0" defTabSz="190952">
              <a:buNone/>
              <a:defRPr sz="1979" b="1"/>
            </a:pPr>
            <a:endParaRPr lang="es-MX" b="1" dirty="0">
              <a:solidFill>
                <a:srgbClr val="FFFFFF"/>
              </a:solidFill>
            </a:endParaRPr>
          </a:p>
          <a:p>
            <a:pPr marL="490910" lvl="4" indent="0" defTabSz="190952">
              <a:buNone/>
              <a:defRPr sz="1979" b="1"/>
            </a:pPr>
            <a:endParaRPr lang="es-MX" b="1" dirty="0">
              <a:solidFill>
                <a:srgbClr val="FFFFFF"/>
              </a:solidFill>
            </a:endParaRPr>
          </a:p>
          <a:p>
            <a:pPr marL="1420936" lvl="5" indent="-457200" defTabSz="190952">
              <a:buAutoNum type="alphaLcPeriod"/>
              <a:defRPr sz="1979" b="1"/>
            </a:pPr>
            <a:endParaRPr lang="es-ES" b="1" dirty="0">
              <a:solidFill>
                <a:srgbClr val="FFFFFF"/>
              </a:solidFill>
            </a:endParaRPr>
          </a:p>
          <a:p>
            <a:pPr marL="1420936" lvl="5" indent="-457200" defTabSz="190952">
              <a:buAutoNum type="alphaLcPeriod"/>
              <a:defRPr sz="1979" b="1"/>
            </a:pPr>
            <a:endParaRPr lang="es-ES" b="1" dirty="0">
              <a:solidFill>
                <a:srgbClr val="FFFFFF"/>
              </a:solidFill>
            </a:endParaRPr>
          </a:p>
          <a:p>
            <a:pPr marL="963736" lvl="5" indent="0" defTabSz="190952">
              <a:buNone/>
              <a:defRPr sz="1979" b="1"/>
            </a:pPr>
            <a:endParaRPr lang="es-ES" b="1" dirty="0">
              <a:solidFill>
                <a:srgbClr val="FFFFFF"/>
              </a:solidFill>
            </a:endParaRPr>
          </a:p>
        </p:txBody>
      </p:sp>
      <p:sp>
        <p:nvSpPr>
          <p:cNvPr id="5" name="Título 2">
            <a:extLst>
              <a:ext uri="{FF2B5EF4-FFF2-40B4-BE49-F238E27FC236}">
                <a16:creationId xmlns:a16="http://schemas.microsoft.com/office/drawing/2014/main" id="{89463FF3-02AE-0D47-9666-CC581A8EB748}"/>
              </a:ext>
            </a:extLst>
          </p:cNvPr>
          <p:cNvSpPr txBox="1">
            <a:spLocks/>
          </p:cNvSpPr>
          <p:nvPr/>
        </p:nvSpPr>
        <p:spPr>
          <a:xfrm>
            <a:off x="496533" y="398378"/>
            <a:ext cx="7772401" cy="58293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normAutofit/>
          </a:bodyPr>
          <a:lstStyle>
            <a:lvl1pPr marL="0" marR="0" indent="0" algn="l" defTabSz="192880" rtl="0" latinLnBrk="0">
              <a:lnSpc>
                <a:spcPct val="100000"/>
              </a:lnSpc>
              <a:spcBef>
                <a:spcPts val="0"/>
              </a:spcBef>
              <a:spcAft>
                <a:spcPts val="0"/>
              </a:spcAft>
              <a:buClrTx/>
              <a:buSzTx/>
              <a:buFontTx/>
              <a:buNone/>
              <a:tabLst/>
              <a:defRPr sz="1100" b="0" i="0" u="none" strike="noStrike" cap="none" spc="0" baseline="0">
                <a:solidFill>
                  <a:schemeClr val="accent2"/>
                </a:solidFill>
                <a:uFillTx/>
                <a:latin typeface="Gill Sans MT"/>
                <a:ea typeface="Gill Sans MT"/>
                <a:cs typeface="Gill Sans MT"/>
                <a:sym typeface="Gill Sans MT"/>
              </a:defRPr>
            </a:lvl1pPr>
            <a:lvl2pPr marL="0" marR="0" indent="0" algn="l" defTabSz="192880" rtl="0" latinLnBrk="0">
              <a:lnSpc>
                <a:spcPct val="100000"/>
              </a:lnSpc>
              <a:spcBef>
                <a:spcPts val="0"/>
              </a:spcBef>
              <a:spcAft>
                <a:spcPts val="0"/>
              </a:spcAft>
              <a:buClrTx/>
              <a:buSzTx/>
              <a:buFontTx/>
              <a:buNone/>
              <a:tabLst/>
              <a:defRPr sz="1100" b="0" i="0" u="none" strike="noStrike" cap="none" spc="0" baseline="0">
                <a:solidFill>
                  <a:schemeClr val="accent2"/>
                </a:solidFill>
                <a:uFillTx/>
                <a:latin typeface="Gill Sans MT"/>
                <a:ea typeface="Gill Sans MT"/>
                <a:cs typeface="Gill Sans MT"/>
                <a:sym typeface="Gill Sans MT"/>
              </a:defRPr>
            </a:lvl2pPr>
            <a:lvl3pPr marL="0" marR="0" indent="0" algn="l" defTabSz="192880" rtl="0" latinLnBrk="0">
              <a:lnSpc>
                <a:spcPct val="100000"/>
              </a:lnSpc>
              <a:spcBef>
                <a:spcPts val="0"/>
              </a:spcBef>
              <a:spcAft>
                <a:spcPts val="0"/>
              </a:spcAft>
              <a:buClrTx/>
              <a:buSzTx/>
              <a:buFontTx/>
              <a:buNone/>
              <a:tabLst/>
              <a:defRPr sz="1100" b="0" i="0" u="none" strike="noStrike" cap="none" spc="0" baseline="0">
                <a:solidFill>
                  <a:schemeClr val="accent2"/>
                </a:solidFill>
                <a:uFillTx/>
                <a:latin typeface="Gill Sans MT"/>
                <a:ea typeface="Gill Sans MT"/>
                <a:cs typeface="Gill Sans MT"/>
                <a:sym typeface="Gill Sans MT"/>
              </a:defRPr>
            </a:lvl3pPr>
            <a:lvl4pPr marL="0" marR="0" indent="0" algn="l" defTabSz="192880" rtl="0" latinLnBrk="0">
              <a:lnSpc>
                <a:spcPct val="100000"/>
              </a:lnSpc>
              <a:spcBef>
                <a:spcPts val="0"/>
              </a:spcBef>
              <a:spcAft>
                <a:spcPts val="0"/>
              </a:spcAft>
              <a:buClrTx/>
              <a:buSzTx/>
              <a:buFontTx/>
              <a:buNone/>
              <a:tabLst/>
              <a:defRPr sz="1100" b="0" i="0" u="none" strike="noStrike" cap="none" spc="0" baseline="0">
                <a:solidFill>
                  <a:schemeClr val="accent2"/>
                </a:solidFill>
                <a:uFillTx/>
                <a:latin typeface="Gill Sans MT"/>
                <a:ea typeface="Gill Sans MT"/>
                <a:cs typeface="Gill Sans MT"/>
                <a:sym typeface="Gill Sans MT"/>
              </a:defRPr>
            </a:lvl4pPr>
            <a:lvl5pPr marL="0" marR="0" indent="0" algn="l" defTabSz="192880" rtl="0" latinLnBrk="0">
              <a:lnSpc>
                <a:spcPct val="100000"/>
              </a:lnSpc>
              <a:spcBef>
                <a:spcPts val="0"/>
              </a:spcBef>
              <a:spcAft>
                <a:spcPts val="0"/>
              </a:spcAft>
              <a:buClrTx/>
              <a:buSzTx/>
              <a:buFontTx/>
              <a:buNone/>
              <a:tabLst/>
              <a:defRPr sz="1100" b="0" i="0" u="none" strike="noStrike" cap="none" spc="0" baseline="0">
                <a:solidFill>
                  <a:schemeClr val="accent2"/>
                </a:solidFill>
                <a:uFillTx/>
                <a:latin typeface="Gill Sans MT"/>
                <a:ea typeface="Gill Sans MT"/>
                <a:cs typeface="Gill Sans MT"/>
                <a:sym typeface="Gill Sans MT"/>
              </a:defRPr>
            </a:lvl5pPr>
            <a:lvl6pPr marL="0" marR="0" indent="0" algn="l" defTabSz="192880" rtl="0" latinLnBrk="0">
              <a:lnSpc>
                <a:spcPct val="100000"/>
              </a:lnSpc>
              <a:spcBef>
                <a:spcPts val="0"/>
              </a:spcBef>
              <a:spcAft>
                <a:spcPts val="0"/>
              </a:spcAft>
              <a:buClrTx/>
              <a:buSzTx/>
              <a:buFontTx/>
              <a:buNone/>
              <a:tabLst/>
              <a:defRPr sz="1100" b="0" i="0" u="none" strike="noStrike" cap="none" spc="0" baseline="0">
                <a:solidFill>
                  <a:schemeClr val="accent2"/>
                </a:solidFill>
                <a:uFillTx/>
                <a:latin typeface="Gill Sans MT"/>
                <a:ea typeface="Gill Sans MT"/>
                <a:cs typeface="Gill Sans MT"/>
                <a:sym typeface="Gill Sans MT"/>
              </a:defRPr>
            </a:lvl6pPr>
            <a:lvl7pPr marL="0" marR="0" indent="0" algn="l" defTabSz="192880" rtl="0" latinLnBrk="0">
              <a:lnSpc>
                <a:spcPct val="100000"/>
              </a:lnSpc>
              <a:spcBef>
                <a:spcPts val="0"/>
              </a:spcBef>
              <a:spcAft>
                <a:spcPts val="0"/>
              </a:spcAft>
              <a:buClrTx/>
              <a:buSzTx/>
              <a:buFontTx/>
              <a:buNone/>
              <a:tabLst/>
              <a:defRPr sz="1100" b="0" i="0" u="none" strike="noStrike" cap="none" spc="0" baseline="0">
                <a:solidFill>
                  <a:schemeClr val="accent2"/>
                </a:solidFill>
                <a:uFillTx/>
                <a:latin typeface="Gill Sans MT"/>
                <a:ea typeface="Gill Sans MT"/>
                <a:cs typeface="Gill Sans MT"/>
                <a:sym typeface="Gill Sans MT"/>
              </a:defRPr>
            </a:lvl7pPr>
            <a:lvl8pPr marL="0" marR="0" indent="0" algn="l" defTabSz="192880" rtl="0" latinLnBrk="0">
              <a:lnSpc>
                <a:spcPct val="100000"/>
              </a:lnSpc>
              <a:spcBef>
                <a:spcPts val="0"/>
              </a:spcBef>
              <a:spcAft>
                <a:spcPts val="0"/>
              </a:spcAft>
              <a:buClrTx/>
              <a:buSzTx/>
              <a:buFontTx/>
              <a:buNone/>
              <a:tabLst/>
              <a:defRPr sz="1100" b="0" i="0" u="none" strike="noStrike" cap="none" spc="0" baseline="0">
                <a:solidFill>
                  <a:schemeClr val="accent2"/>
                </a:solidFill>
                <a:uFillTx/>
                <a:latin typeface="Gill Sans MT"/>
                <a:ea typeface="Gill Sans MT"/>
                <a:cs typeface="Gill Sans MT"/>
                <a:sym typeface="Gill Sans MT"/>
              </a:defRPr>
            </a:lvl8pPr>
            <a:lvl9pPr marL="0" marR="0" indent="0" algn="l" defTabSz="192880" rtl="0" latinLnBrk="0">
              <a:lnSpc>
                <a:spcPct val="100000"/>
              </a:lnSpc>
              <a:spcBef>
                <a:spcPts val="0"/>
              </a:spcBef>
              <a:spcAft>
                <a:spcPts val="0"/>
              </a:spcAft>
              <a:buClrTx/>
              <a:buSzTx/>
              <a:buFontTx/>
              <a:buNone/>
              <a:tabLst/>
              <a:defRPr sz="1100" b="0" i="0" u="none" strike="noStrike" cap="none" spc="0" baseline="0">
                <a:solidFill>
                  <a:schemeClr val="accent2"/>
                </a:solidFill>
                <a:uFillTx/>
                <a:latin typeface="Gill Sans MT"/>
                <a:ea typeface="Gill Sans MT"/>
                <a:cs typeface="Gill Sans MT"/>
                <a:sym typeface="Gill Sans MT"/>
              </a:defRPr>
            </a:lvl9pPr>
          </a:lstStyle>
          <a:p>
            <a:pPr hangingPunct="1"/>
            <a:r>
              <a:rPr lang="es-MX" sz="2000" b="1" dirty="0">
                <a:solidFill>
                  <a:srgbClr val="FFFFFF"/>
                </a:solidFill>
              </a:rPr>
              <a:t>TABLA DE CONTENIDO</a:t>
            </a:r>
          </a:p>
        </p:txBody>
      </p:sp>
    </p:spTree>
    <p:extLst>
      <p:ext uri="{BB962C8B-B14F-4D97-AF65-F5344CB8AC3E}">
        <p14:creationId xmlns:p14="http://schemas.microsoft.com/office/powerpoint/2010/main" val="2960154903"/>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2">
            <a:extLst>
              <a:ext uri="{FF2B5EF4-FFF2-40B4-BE49-F238E27FC236}">
                <a16:creationId xmlns:a16="http://schemas.microsoft.com/office/drawing/2014/main" id="{8816EB45-4D42-F54D-A05D-903FAF94B241}"/>
              </a:ext>
            </a:extLst>
          </p:cNvPr>
          <p:cNvSpPr txBox="1">
            <a:spLocks/>
          </p:cNvSpPr>
          <p:nvPr/>
        </p:nvSpPr>
        <p:spPr>
          <a:xfrm>
            <a:off x="496533" y="398378"/>
            <a:ext cx="7772401" cy="58293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normAutofit fontScale="90000"/>
          </a:bodyPr>
          <a:lstStyle>
            <a:lvl1pPr marL="0" marR="0" indent="0" algn="l" defTabSz="192880" rtl="0" latinLnBrk="0">
              <a:lnSpc>
                <a:spcPct val="100000"/>
              </a:lnSpc>
              <a:spcBef>
                <a:spcPts val="0"/>
              </a:spcBef>
              <a:spcAft>
                <a:spcPts val="0"/>
              </a:spcAft>
              <a:buClrTx/>
              <a:buSzTx/>
              <a:buFontTx/>
              <a:buNone/>
              <a:tabLst/>
              <a:defRPr sz="1100" b="0" i="0" u="none" strike="noStrike" cap="none" spc="0" baseline="0">
                <a:solidFill>
                  <a:schemeClr val="accent2"/>
                </a:solidFill>
                <a:uFillTx/>
                <a:latin typeface="Gill Sans MT"/>
                <a:ea typeface="Gill Sans MT"/>
                <a:cs typeface="Gill Sans MT"/>
                <a:sym typeface="Gill Sans MT"/>
              </a:defRPr>
            </a:lvl1pPr>
            <a:lvl2pPr marL="0" marR="0" indent="0" algn="l" defTabSz="192880" rtl="0" latinLnBrk="0">
              <a:lnSpc>
                <a:spcPct val="100000"/>
              </a:lnSpc>
              <a:spcBef>
                <a:spcPts val="0"/>
              </a:spcBef>
              <a:spcAft>
                <a:spcPts val="0"/>
              </a:spcAft>
              <a:buClrTx/>
              <a:buSzTx/>
              <a:buFontTx/>
              <a:buNone/>
              <a:tabLst/>
              <a:defRPr sz="1100" b="0" i="0" u="none" strike="noStrike" cap="none" spc="0" baseline="0">
                <a:solidFill>
                  <a:schemeClr val="accent2"/>
                </a:solidFill>
                <a:uFillTx/>
                <a:latin typeface="Gill Sans MT"/>
                <a:ea typeface="Gill Sans MT"/>
                <a:cs typeface="Gill Sans MT"/>
                <a:sym typeface="Gill Sans MT"/>
              </a:defRPr>
            </a:lvl2pPr>
            <a:lvl3pPr marL="0" marR="0" indent="0" algn="l" defTabSz="192880" rtl="0" latinLnBrk="0">
              <a:lnSpc>
                <a:spcPct val="100000"/>
              </a:lnSpc>
              <a:spcBef>
                <a:spcPts val="0"/>
              </a:spcBef>
              <a:spcAft>
                <a:spcPts val="0"/>
              </a:spcAft>
              <a:buClrTx/>
              <a:buSzTx/>
              <a:buFontTx/>
              <a:buNone/>
              <a:tabLst/>
              <a:defRPr sz="1100" b="0" i="0" u="none" strike="noStrike" cap="none" spc="0" baseline="0">
                <a:solidFill>
                  <a:schemeClr val="accent2"/>
                </a:solidFill>
                <a:uFillTx/>
                <a:latin typeface="Gill Sans MT"/>
                <a:ea typeface="Gill Sans MT"/>
                <a:cs typeface="Gill Sans MT"/>
                <a:sym typeface="Gill Sans MT"/>
              </a:defRPr>
            </a:lvl3pPr>
            <a:lvl4pPr marL="0" marR="0" indent="0" algn="l" defTabSz="192880" rtl="0" latinLnBrk="0">
              <a:lnSpc>
                <a:spcPct val="100000"/>
              </a:lnSpc>
              <a:spcBef>
                <a:spcPts val="0"/>
              </a:spcBef>
              <a:spcAft>
                <a:spcPts val="0"/>
              </a:spcAft>
              <a:buClrTx/>
              <a:buSzTx/>
              <a:buFontTx/>
              <a:buNone/>
              <a:tabLst/>
              <a:defRPr sz="1100" b="0" i="0" u="none" strike="noStrike" cap="none" spc="0" baseline="0">
                <a:solidFill>
                  <a:schemeClr val="accent2"/>
                </a:solidFill>
                <a:uFillTx/>
                <a:latin typeface="Gill Sans MT"/>
                <a:ea typeface="Gill Sans MT"/>
                <a:cs typeface="Gill Sans MT"/>
                <a:sym typeface="Gill Sans MT"/>
              </a:defRPr>
            </a:lvl4pPr>
            <a:lvl5pPr marL="0" marR="0" indent="0" algn="l" defTabSz="192880" rtl="0" latinLnBrk="0">
              <a:lnSpc>
                <a:spcPct val="100000"/>
              </a:lnSpc>
              <a:spcBef>
                <a:spcPts val="0"/>
              </a:spcBef>
              <a:spcAft>
                <a:spcPts val="0"/>
              </a:spcAft>
              <a:buClrTx/>
              <a:buSzTx/>
              <a:buFontTx/>
              <a:buNone/>
              <a:tabLst/>
              <a:defRPr sz="1100" b="0" i="0" u="none" strike="noStrike" cap="none" spc="0" baseline="0">
                <a:solidFill>
                  <a:schemeClr val="accent2"/>
                </a:solidFill>
                <a:uFillTx/>
                <a:latin typeface="Gill Sans MT"/>
                <a:ea typeface="Gill Sans MT"/>
                <a:cs typeface="Gill Sans MT"/>
                <a:sym typeface="Gill Sans MT"/>
              </a:defRPr>
            </a:lvl5pPr>
            <a:lvl6pPr marL="0" marR="0" indent="0" algn="l" defTabSz="192880" rtl="0" latinLnBrk="0">
              <a:lnSpc>
                <a:spcPct val="100000"/>
              </a:lnSpc>
              <a:spcBef>
                <a:spcPts val="0"/>
              </a:spcBef>
              <a:spcAft>
                <a:spcPts val="0"/>
              </a:spcAft>
              <a:buClrTx/>
              <a:buSzTx/>
              <a:buFontTx/>
              <a:buNone/>
              <a:tabLst/>
              <a:defRPr sz="1100" b="0" i="0" u="none" strike="noStrike" cap="none" spc="0" baseline="0">
                <a:solidFill>
                  <a:schemeClr val="accent2"/>
                </a:solidFill>
                <a:uFillTx/>
                <a:latin typeface="Gill Sans MT"/>
                <a:ea typeface="Gill Sans MT"/>
                <a:cs typeface="Gill Sans MT"/>
                <a:sym typeface="Gill Sans MT"/>
              </a:defRPr>
            </a:lvl6pPr>
            <a:lvl7pPr marL="0" marR="0" indent="0" algn="l" defTabSz="192880" rtl="0" latinLnBrk="0">
              <a:lnSpc>
                <a:spcPct val="100000"/>
              </a:lnSpc>
              <a:spcBef>
                <a:spcPts val="0"/>
              </a:spcBef>
              <a:spcAft>
                <a:spcPts val="0"/>
              </a:spcAft>
              <a:buClrTx/>
              <a:buSzTx/>
              <a:buFontTx/>
              <a:buNone/>
              <a:tabLst/>
              <a:defRPr sz="1100" b="0" i="0" u="none" strike="noStrike" cap="none" spc="0" baseline="0">
                <a:solidFill>
                  <a:schemeClr val="accent2"/>
                </a:solidFill>
                <a:uFillTx/>
                <a:latin typeface="Gill Sans MT"/>
                <a:ea typeface="Gill Sans MT"/>
                <a:cs typeface="Gill Sans MT"/>
                <a:sym typeface="Gill Sans MT"/>
              </a:defRPr>
            </a:lvl7pPr>
            <a:lvl8pPr marL="0" marR="0" indent="0" algn="l" defTabSz="192880" rtl="0" latinLnBrk="0">
              <a:lnSpc>
                <a:spcPct val="100000"/>
              </a:lnSpc>
              <a:spcBef>
                <a:spcPts val="0"/>
              </a:spcBef>
              <a:spcAft>
                <a:spcPts val="0"/>
              </a:spcAft>
              <a:buClrTx/>
              <a:buSzTx/>
              <a:buFontTx/>
              <a:buNone/>
              <a:tabLst/>
              <a:defRPr sz="1100" b="0" i="0" u="none" strike="noStrike" cap="none" spc="0" baseline="0">
                <a:solidFill>
                  <a:schemeClr val="accent2"/>
                </a:solidFill>
                <a:uFillTx/>
                <a:latin typeface="Gill Sans MT"/>
                <a:ea typeface="Gill Sans MT"/>
                <a:cs typeface="Gill Sans MT"/>
                <a:sym typeface="Gill Sans MT"/>
              </a:defRPr>
            </a:lvl8pPr>
            <a:lvl9pPr marL="0" marR="0" indent="0" algn="l" defTabSz="192880" rtl="0" latinLnBrk="0">
              <a:lnSpc>
                <a:spcPct val="100000"/>
              </a:lnSpc>
              <a:spcBef>
                <a:spcPts val="0"/>
              </a:spcBef>
              <a:spcAft>
                <a:spcPts val="0"/>
              </a:spcAft>
              <a:buClrTx/>
              <a:buSzTx/>
              <a:buFontTx/>
              <a:buNone/>
              <a:tabLst/>
              <a:defRPr sz="1100" b="0" i="0" u="none" strike="noStrike" cap="none" spc="0" baseline="0">
                <a:solidFill>
                  <a:schemeClr val="accent2"/>
                </a:solidFill>
                <a:uFillTx/>
                <a:latin typeface="Gill Sans MT"/>
                <a:ea typeface="Gill Sans MT"/>
                <a:cs typeface="Gill Sans MT"/>
                <a:sym typeface="Gill Sans MT"/>
              </a:defRPr>
            </a:lvl9pPr>
          </a:lstStyle>
          <a:p>
            <a:pPr hangingPunct="1"/>
            <a:r>
              <a:rPr lang="es-MX" sz="2000" b="1" dirty="0"/>
              <a:t>RECURSOS Y FORMATOS PARA LA PLANEACIÓN ESTRATÉGICA</a:t>
            </a:r>
          </a:p>
        </p:txBody>
      </p:sp>
      <p:sp>
        <p:nvSpPr>
          <p:cNvPr id="6" name="Rectangle 5">
            <a:extLst>
              <a:ext uri="{FF2B5EF4-FFF2-40B4-BE49-F238E27FC236}">
                <a16:creationId xmlns:a16="http://schemas.microsoft.com/office/drawing/2014/main" id="{02FD760C-A0BF-4345-979B-6CB0C87A5692}"/>
              </a:ext>
            </a:extLst>
          </p:cNvPr>
          <p:cNvSpPr/>
          <p:nvPr/>
        </p:nvSpPr>
        <p:spPr>
          <a:xfrm>
            <a:off x="496533" y="981310"/>
            <a:ext cx="4455066" cy="369332"/>
          </a:xfrm>
          <a:prstGeom prst="rect">
            <a:avLst/>
          </a:prstGeom>
        </p:spPr>
        <p:txBody>
          <a:bodyPr wrap="none">
            <a:spAutoFit/>
          </a:bodyPr>
          <a:lstStyle/>
          <a:p>
            <a:pPr lvl="0">
              <a:spcAft>
                <a:spcPts val="600"/>
              </a:spcAft>
            </a:pPr>
            <a:r>
              <a:rPr lang="es-ES" b="1" dirty="0">
                <a:solidFill>
                  <a:srgbClr val="1F3763"/>
                </a:solidFill>
                <a:latin typeface="Gill Sans Std" panose="020B0502020104020203" pitchFamily="34" charset="-79"/>
                <a:ea typeface="Times New Roman" panose="02020603050405020304" pitchFamily="18" charset="0"/>
                <a:cs typeface="Gill Sans Std" panose="020B0502020104020203" pitchFamily="34" charset="-79"/>
              </a:rPr>
              <a:t>9.	Operacionalización de Indicadores</a:t>
            </a:r>
            <a:endParaRPr lang="en-US" b="1" dirty="0">
              <a:solidFill>
                <a:srgbClr val="1F3763"/>
              </a:solidFill>
              <a:latin typeface="Gill Sans Std" panose="020B0502020104020203" pitchFamily="34" charset="-79"/>
              <a:ea typeface="Times New Roman" panose="02020603050405020304" pitchFamily="18" charset="0"/>
              <a:cs typeface="Gill Sans Std" panose="020B0502020104020203" pitchFamily="34" charset="-79"/>
            </a:endParaRPr>
          </a:p>
        </p:txBody>
      </p:sp>
      <p:sp>
        <p:nvSpPr>
          <p:cNvPr id="4" name="Rectangle 3">
            <a:extLst>
              <a:ext uri="{FF2B5EF4-FFF2-40B4-BE49-F238E27FC236}">
                <a16:creationId xmlns:a16="http://schemas.microsoft.com/office/drawing/2014/main" id="{5AE80F68-F8B8-754E-AB68-3113DB658239}"/>
              </a:ext>
            </a:extLst>
          </p:cNvPr>
          <p:cNvSpPr/>
          <p:nvPr/>
        </p:nvSpPr>
        <p:spPr>
          <a:xfrm>
            <a:off x="496533" y="1350642"/>
            <a:ext cx="8370741" cy="1200329"/>
          </a:xfrm>
          <a:prstGeom prst="rect">
            <a:avLst/>
          </a:prstGeom>
        </p:spPr>
        <p:txBody>
          <a:bodyPr wrap="square">
            <a:spAutoFit/>
          </a:bodyPr>
          <a:lstStyle/>
          <a:p>
            <a:pPr algn="just"/>
            <a:r>
              <a:rPr lang="es-ES" dirty="0">
                <a:solidFill>
                  <a:srgbClr val="635C5B"/>
                </a:solidFill>
              </a:rPr>
              <a:t>Se refiere a la definición de variables, identificadores, definiciones, fórmulas y el valor de la respuesta (escala) por indicador estratégico (</a:t>
            </a:r>
            <a:r>
              <a:rPr lang="es-ES" dirty="0" err="1">
                <a:solidFill>
                  <a:srgbClr val="635C5B"/>
                </a:solidFill>
              </a:rPr>
              <a:t>KPIs</a:t>
            </a:r>
            <a:r>
              <a:rPr lang="es-ES" dirty="0">
                <a:solidFill>
                  <a:srgbClr val="635C5B"/>
                </a:solidFill>
              </a:rPr>
              <a:t>), para que sea posible darles seguimiento de manera operativa. </a:t>
            </a:r>
            <a:r>
              <a:rPr lang="es-ES_tradnl" dirty="0">
                <a:solidFill>
                  <a:srgbClr val="635C5B"/>
                </a:solidFill>
              </a:rPr>
              <a:t>Se sugiere llenar la siguiente plantilla, la Hoja para Operacionalizar Indicadores.</a:t>
            </a:r>
          </a:p>
        </p:txBody>
      </p:sp>
      <p:pic>
        <p:nvPicPr>
          <p:cNvPr id="8" name="Picture 7">
            <a:extLst>
              <a:ext uri="{FF2B5EF4-FFF2-40B4-BE49-F238E27FC236}">
                <a16:creationId xmlns:a16="http://schemas.microsoft.com/office/drawing/2014/main" id="{7FBDB26A-176B-4A85-9EF2-547F768364F1}"/>
              </a:ext>
            </a:extLst>
          </p:cNvPr>
          <p:cNvPicPr/>
          <p:nvPr/>
        </p:nvPicPr>
        <p:blipFill>
          <a:blip r:embed="rId2"/>
          <a:stretch>
            <a:fillRect/>
          </a:stretch>
        </p:blipFill>
        <p:spPr>
          <a:xfrm>
            <a:off x="831698" y="2550971"/>
            <a:ext cx="7700410" cy="4036142"/>
          </a:xfrm>
          <a:prstGeom prst="rect">
            <a:avLst/>
          </a:prstGeom>
        </p:spPr>
      </p:pic>
    </p:spTree>
    <p:extLst>
      <p:ext uri="{BB962C8B-B14F-4D97-AF65-F5344CB8AC3E}">
        <p14:creationId xmlns:p14="http://schemas.microsoft.com/office/powerpoint/2010/main" val="3221615753"/>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2">
            <a:extLst>
              <a:ext uri="{FF2B5EF4-FFF2-40B4-BE49-F238E27FC236}">
                <a16:creationId xmlns:a16="http://schemas.microsoft.com/office/drawing/2014/main" id="{8816EB45-4D42-F54D-A05D-903FAF94B241}"/>
              </a:ext>
            </a:extLst>
          </p:cNvPr>
          <p:cNvSpPr txBox="1">
            <a:spLocks/>
          </p:cNvSpPr>
          <p:nvPr/>
        </p:nvSpPr>
        <p:spPr>
          <a:xfrm>
            <a:off x="496533" y="398378"/>
            <a:ext cx="7772401" cy="58293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normAutofit fontScale="90000"/>
          </a:bodyPr>
          <a:lstStyle>
            <a:lvl1pPr marL="0" marR="0" indent="0" algn="l" defTabSz="192880" rtl="0" latinLnBrk="0">
              <a:lnSpc>
                <a:spcPct val="100000"/>
              </a:lnSpc>
              <a:spcBef>
                <a:spcPts val="0"/>
              </a:spcBef>
              <a:spcAft>
                <a:spcPts val="0"/>
              </a:spcAft>
              <a:buClrTx/>
              <a:buSzTx/>
              <a:buFontTx/>
              <a:buNone/>
              <a:tabLst/>
              <a:defRPr sz="1100" b="0" i="0" u="none" strike="noStrike" cap="none" spc="0" baseline="0">
                <a:solidFill>
                  <a:schemeClr val="accent2"/>
                </a:solidFill>
                <a:uFillTx/>
                <a:latin typeface="Gill Sans MT"/>
                <a:ea typeface="Gill Sans MT"/>
                <a:cs typeface="Gill Sans MT"/>
                <a:sym typeface="Gill Sans MT"/>
              </a:defRPr>
            </a:lvl1pPr>
            <a:lvl2pPr marL="0" marR="0" indent="0" algn="l" defTabSz="192880" rtl="0" latinLnBrk="0">
              <a:lnSpc>
                <a:spcPct val="100000"/>
              </a:lnSpc>
              <a:spcBef>
                <a:spcPts val="0"/>
              </a:spcBef>
              <a:spcAft>
                <a:spcPts val="0"/>
              </a:spcAft>
              <a:buClrTx/>
              <a:buSzTx/>
              <a:buFontTx/>
              <a:buNone/>
              <a:tabLst/>
              <a:defRPr sz="1100" b="0" i="0" u="none" strike="noStrike" cap="none" spc="0" baseline="0">
                <a:solidFill>
                  <a:schemeClr val="accent2"/>
                </a:solidFill>
                <a:uFillTx/>
                <a:latin typeface="Gill Sans MT"/>
                <a:ea typeface="Gill Sans MT"/>
                <a:cs typeface="Gill Sans MT"/>
                <a:sym typeface="Gill Sans MT"/>
              </a:defRPr>
            </a:lvl2pPr>
            <a:lvl3pPr marL="0" marR="0" indent="0" algn="l" defTabSz="192880" rtl="0" latinLnBrk="0">
              <a:lnSpc>
                <a:spcPct val="100000"/>
              </a:lnSpc>
              <a:spcBef>
                <a:spcPts val="0"/>
              </a:spcBef>
              <a:spcAft>
                <a:spcPts val="0"/>
              </a:spcAft>
              <a:buClrTx/>
              <a:buSzTx/>
              <a:buFontTx/>
              <a:buNone/>
              <a:tabLst/>
              <a:defRPr sz="1100" b="0" i="0" u="none" strike="noStrike" cap="none" spc="0" baseline="0">
                <a:solidFill>
                  <a:schemeClr val="accent2"/>
                </a:solidFill>
                <a:uFillTx/>
                <a:latin typeface="Gill Sans MT"/>
                <a:ea typeface="Gill Sans MT"/>
                <a:cs typeface="Gill Sans MT"/>
                <a:sym typeface="Gill Sans MT"/>
              </a:defRPr>
            </a:lvl3pPr>
            <a:lvl4pPr marL="0" marR="0" indent="0" algn="l" defTabSz="192880" rtl="0" latinLnBrk="0">
              <a:lnSpc>
                <a:spcPct val="100000"/>
              </a:lnSpc>
              <a:spcBef>
                <a:spcPts val="0"/>
              </a:spcBef>
              <a:spcAft>
                <a:spcPts val="0"/>
              </a:spcAft>
              <a:buClrTx/>
              <a:buSzTx/>
              <a:buFontTx/>
              <a:buNone/>
              <a:tabLst/>
              <a:defRPr sz="1100" b="0" i="0" u="none" strike="noStrike" cap="none" spc="0" baseline="0">
                <a:solidFill>
                  <a:schemeClr val="accent2"/>
                </a:solidFill>
                <a:uFillTx/>
                <a:latin typeface="Gill Sans MT"/>
                <a:ea typeface="Gill Sans MT"/>
                <a:cs typeface="Gill Sans MT"/>
                <a:sym typeface="Gill Sans MT"/>
              </a:defRPr>
            </a:lvl4pPr>
            <a:lvl5pPr marL="0" marR="0" indent="0" algn="l" defTabSz="192880" rtl="0" latinLnBrk="0">
              <a:lnSpc>
                <a:spcPct val="100000"/>
              </a:lnSpc>
              <a:spcBef>
                <a:spcPts val="0"/>
              </a:spcBef>
              <a:spcAft>
                <a:spcPts val="0"/>
              </a:spcAft>
              <a:buClrTx/>
              <a:buSzTx/>
              <a:buFontTx/>
              <a:buNone/>
              <a:tabLst/>
              <a:defRPr sz="1100" b="0" i="0" u="none" strike="noStrike" cap="none" spc="0" baseline="0">
                <a:solidFill>
                  <a:schemeClr val="accent2"/>
                </a:solidFill>
                <a:uFillTx/>
                <a:latin typeface="Gill Sans MT"/>
                <a:ea typeface="Gill Sans MT"/>
                <a:cs typeface="Gill Sans MT"/>
                <a:sym typeface="Gill Sans MT"/>
              </a:defRPr>
            </a:lvl5pPr>
            <a:lvl6pPr marL="0" marR="0" indent="0" algn="l" defTabSz="192880" rtl="0" latinLnBrk="0">
              <a:lnSpc>
                <a:spcPct val="100000"/>
              </a:lnSpc>
              <a:spcBef>
                <a:spcPts val="0"/>
              </a:spcBef>
              <a:spcAft>
                <a:spcPts val="0"/>
              </a:spcAft>
              <a:buClrTx/>
              <a:buSzTx/>
              <a:buFontTx/>
              <a:buNone/>
              <a:tabLst/>
              <a:defRPr sz="1100" b="0" i="0" u="none" strike="noStrike" cap="none" spc="0" baseline="0">
                <a:solidFill>
                  <a:schemeClr val="accent2"/>
                </a:solidFill>
                <a:uFillTx/>
                <a:latin typeface="Gill Sans MT"/>
                <a:ea typeface="Gill Sans MT"/>
                <a:cs typeface="Gill Sans MT"/>
                <a:sym typeface="Gill Sans MT"/>
              </a:defRPr>
            </a:lvl6pPr>
            <a:lvl7pPr marL="0" marR="0" indent="0" algn="l" defTabSz="192880" rtl="0" latinLnBrk="0">
              <a:lnSpc>
                <a:spcPct val="100000"/>
              </a:lnSpc>
              <a:spcBef>
                <a:spcPts val="0"/>
              </a:spcBef>
              <a:spcAft>
                <a:spcPts val="0"/>
              </a:spcAft>
              <a:buClrTx/>
              <a:buSzTx/>
              <a:buFontTx/>
              <a:buNone/>
              <a:tabLst/>
              <a:defRPr sz="1100" b="0" i="0" u="none" strike="noStrike" cap="none" spc="0" baseline="0">
                <a:solidFill>
                  <a:schemeClr val="accent2"/>
                </a:solidFill>
                <a:uFillTx/>
                <a:latin typeface="Gill Sans MT"/>
                <a:ea typeface="Gill Sans MT"/>
                <a:cs typeface="Gill Sans MT"/>
                <a:sym typeface="Gill Sans MT"/>
              </a:defRPr>
            </a:lvl7pPr>
            <a:lvl8pPr marL="0" marR="0" indent="0" algn="l" defTabSz="192880" rtl="0" latinLnBrk="0">
              <a:lnSpc>
                <a:spcPct val="100000"/>
              </a:lnSpc>
              <a:spcBef>
                <a:spcPts val="0"/>
              </a:spcBef>
              <a:spcAft>
                <a:spcPts val="0"/>
              </a:spcAft>
              <a:buClrTx/>
              <a:buSzTx/>
              <a:buFontTx/>
              <a:buNone/>
              <a:tabLst/>
              <a:defRPr sz="1100" b="0" i="0" u="none" strike="noStrike" cap="none" spc="0" baseline="0">
                <a:solidFill>
                  <a:schemeClr val="accent2"/>
                </a:solidFill>
                <a:uFillTx/>
                <a:latin typeface="Gill Sans MT"/>
                <a:ea typeface="Gill Sans MT"/>
                <a:cs typeface="Gill Sans MT"/>
                <a:sym typeface="Gill Sans MT"/>
              </a:defRPr>
            </a:lvl8pPr>
            <a:lvl9pPr marL="0" marR="0" indent="0" algn="l" defTabSz="192880" rtl="0" latinLnBrk="0">
              <a:lnSpc>
                <a:spcPct val="100000"/>
              </a:lnSpc>
              <a:spcBef>
                <a:spcPts val="0"/>
              </a:spcBef>
              <a:spcAft>
                <a:spcPts val="0"/>
              </a:spcAft>
              <a:buClrTx/>
              <a:buSzTx/>
              <a:buFontTx/>
              <a:buNone/>
              <a:tabLst/>
              <a:defRPr sz="1100" b="0" i="0" u="none" strike="noStrike" cap="none" spc="0" baseline="0">
                <a:solidFill>
                  <a:schemeClr val="accent2"/>
                </a:solidFill>
                <a:uFillTx/>
                <a:latin typeface="Gill Sans MT"/>
                <a:ea typeface="Gill Sans MT"/>
                <a:cs typeface="Gill Sans MT"/>
                <a:sym typeface="Gill Sans MT"/>
              </a:defRPr>
            </a:lvl9pPr>
          </a:lstStyle>
          <a:p>
            <a:pPr hangingPunct="1"/>
            <a:r>
              <a:rPr lang="es-MX" sz="2000" b="1" dirty="0"/>
              <a:t>RECURSOS Y FORMATOS PARA LA PLANEACIÓN ESTRATÉGICA</a:t>
            </a:r>
          </a:p>
        </p:txBody>
      </p:sp>
      <p:sp>
        <p:nvSpPr>
          <p:cNvPr id="6" name="Rectangle 5">
            <a:extLst>
              <a:ext uri="{FF2B5EF4-FFF2-40B4-BE49-F238E27FC236}">
                <a16:creationId xmlns:a16="http://schemas.microsoft.com/office/drawing/2014/main" id="{02FD760C-A0BF-4345-979B-6CB0C87A5692}"/>
              </a:ext>
            </a:extLst>
          </p:cNvPr>
          <p:cNvSpPr/>
          <p:nvPr/>
        </p:nvSpPr>
        <p:spPr>
          <a:xfrm>
            <a:off x="496533" y="981310"/>
            <a:ext cx="5160387" cy="369332"/>
          </a:xfrm>
          <a:prstGeom prst="rect">
            <a:avLst/>
          </a:prstGeom>
        </p:spPr>
        <p:txBody>
          <a:bodyPr wrap="none">
            <a:spAutoFit/>
          </a:bodyPr>
          <a:lstStyle/>
          <a:p>
            <a:pPr lvl="0">
              <a:spcAft>
                <a:spcPts val="600"/>
              </a:spcAft>
            </a:pPr>
            <a:r>
              <a:rPr lang="es-ES" b="1" dirty="0">
                <a:solidFill>
                  <a:srgbClr val="1F3763"/>
                </a:solidFill>
                <a:latin typeface="Gill Sans Std" panose="020B0502020104020203" pitchFamily="34" charset="-79"/>
                <a:ea typeface="Times New Roman" panose="02020603050405020304" pitchFamily="18" charset="0"/>
                <a:cs typeface="Gill Sans Std" panose="020B0502020104020203" pitchFamily="34" charset="-79"/>
              </a:rPr>
              <a:t>10.	Mapeo de actores y alianzas estratégicas</a:t>
            </a:r>
            <a:endParaRPr lang="en-US" b="1" dirty="0">
              <a:solidFill>
                <a:srgbClr val="1F3763"/>
              </a:solidFill>
              <a:latin typeface="Gill Sans Std" panose="020B0502020104020203" pitchFamily="34" charset="-79"/>
              <a:ea typeface="Times New Roman" panose="02020603050405020304" pitchFamily="18" charset="0"/>
              <a:cs typeface="Gill Sans Std" panose="020B0502020104020203" pitchFamily="34" charset="-79"/>
            </a:endParaRPr>
          </a:p>
        </p:txBody>
      </p:sp>
      <p:sp>
        <p:nvSpPr>
          <p:cNvPr id="4" name="Rectangle 3">
            <a:extLst>
              <a:ext uri="{FF2B5EF4-FFF2-40B4-BE49-F238E27FC236}">
                <a16:creationId xmlns:a16="http://schemas.microsoft.com/office/drawing/2014/main" id="{5AE80F68-F8B8-754E-AB68-3113DB658239}"/>
              </a:ext>
            </a:extLst>
          </p:cNvPr>
          <p:cNvSpPr/>
          <p:nvPr/>
        </p:nvSpPr>
        <p:spPr>
          <a:xfrm>
            <a:off x="496533" y="1350642"/>
            <a:ext cx="8370741" cy="2893100"/>
          </a:xfrm>
          <a:prstGeom prst="rect">
            <a:avLst/>
          </a:prstGeom>
        </p:spPr>
        <p:txBody>
          <a:bodyPr wrap="square">
            <a:spAutoFit/>
          </a:bodyPr>
          <a:lstStyle/>
          <a:p>
            <a:pPr algn="just">
              <a:spcAft>
                <a:spcPts val="1200"/>
              </a:spcAft>
            </a:pPr>
            <a:r>
              <a:rPr lang="es-ES" dirty="0">
                <a:solidFill>
                  <a:srgbClr val="635C5B"/>
                </a:solidFill>
              </a:rPr>
              <a:t>La matriz de actores de interés es una herramienta, que complementa el Mapeo de Actores realizado en el diagnóstico realizado por USAID, para gestionar los actores de interés dentro del sistema de la organización. </a:t>
            </a:r>
          </a:p>
          <a:p>
            <a:pPr algn="just">
              <a:spcAft>
                <a:spcPts val="1200"/>
              </a:spcAft>
            </a:pPr>
            <a:r>
              <a:rPr lang="es-ES" dirty="0">
                <a:solidFill>
                  <a:srgbClr val="635C5B"/>
                </a:solidFill>
              </a:rPr>
              <a:t>Se sugiere que sea un documento vivo, lo que quiere decir que se debe de actualizar contantemente. El documento ayudará a los miembros del equipo a realizar acercamientos estratégicos con actores y posibles aliados. </a:t>
            </a:r>
          </a:p>
          <a:p>
            <a:pPr algn="just">
              <a:spcAft>
                <a:spcPts val="1200"/>
              </a:spcAft>
            </a:pPr>
            <a:r>
              <a:rPr lang="es-ES" dirty="0">
                <a:solidFill>
                  <a:srgbClr val="635C5B"/>
                </a:solidFill>
              </a:rPr>
              <a:t>Con la intención de que el documento propuesto sea un documento estratégico, se tomó un marco que considera 4 elementos: Identificación de actores, análisis de actores, mapeo y acercamiento y comunicación: </a:t>
            </a:r>
            <a:endParaRPr lang="es-ES_tradnl" dirty="0">
              <a:solidFill>
                <a:srgbClr val="635C5B"/>
              </a:solidFill>
            </a:endParaRPr>
          </a:p>
        </p:txBody>
      </p:sp>
      <p:pic>
        <p:nvPicPr>
          <p:cNvPr id="7" name="Picture 6">
            <a:extLst>
              <a:ext uri="{FF2B5EF4-FFF2-40B4-BE49-F238E27FC236}">
                <a16:creationId xmlns:a16="http://schemas.microsoft.com/office/drawing/2014/main" id="{56D103B1-A3AB-3346-B516-AB566B5F5706}"/>
              </a:ext>
            </a:extLst>
          </p:cNvPr>
          <p:cNvPicPr/>
          <p:nvPr/>
        </p:nvPicPr>
        <p:blipFill>
          <a:blip r:embed="rId2"/>
          <a:stretch>
            <a:fillRect/>
          </a:stretch>
        </p:blipFill>
        <p:spPr>
          <a:xfrm>
            <a:off x="1143675" y="4750451"/>
            <a:ext cx="6742812" cy="940486"/>
          </a:xfrm>
          <a:prstGeom prst="rect">
            <a:avLst/>
          </a:prstGeom>
        </p:spPr>
      </p:pic>
    </p:spTree>
    <p:extLst>
      <p:ext uri="{BB962C8B-B14F-4D97-AF65-F5344CB8AC3E}">
        <p14:creationId xmlns:p14="http://schemas.microsoft.com/office/powerpoint/2010/main" val="2648694762"/>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2">
            <a:extLst>
              <a:ext uri="{FF2B5EF4-FFF2-40B4-BE49-F238E27FC236}">
                <a16:creationId xmlns:a16="http://schemas.microsoft.com/office/drawing/2014/main" id="{8816EB45-4D42-F54D-A05D-903FAF94B241}"/>
              </a:ext>
            </a:extLst>
          </p:cNvPr>
          <p:cNvSpPr txBox="1">
            <a:spLocks/>
          </p:cNvSpPr>
          <p:nvPr/>
        </p:nvSpPr>
        <p:spPr>
          <a:xfrm>
            <a:off x="496533" y="398378"/>
            <a:ext cx="7772401" cy="58293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normAutofit fontScale="90000"/>
          </a:bodyPr>
          <a:lstStyle>
            <a:lvl1pPr marL="0" marR="0" indent="0" algn="l" defTabSz="192880" rtl="0" latinLnBrk="0">
              <a:lnSpc>
                <a:spcPct val="100000"/>
              </a:lnSpc>
              <a:spcBef>
                <a:spcPts val="0"/>
              </a:spcBef>
              <a:spcAft>
                <a:spcPts val="0"/>
              </a:spcAft>
              <a:buClrTx/>
              <a:buSzTx/>
              <a:buFontTx/>
              <a:buNone/>
              <a:tabLst/>
              <a:defRPr sz="1100" b="0" i="0" u="none" strike="noStrike" cap="none" spc="0" baseline="0">
                <a:solidFill>
                  <a:schemeClr val="accent2"/>
                </a:solidFill>
                <a:uFillTx/>
                <a:latin typeface="Gill Sans MT"/>
                <a:ea typeface="Gill Sans MT"/>
                <a:cs typeface="Gill Sans MT"/>
                <a:sym typeface="Gill Sans MT"/>
              </a:defRPr>
            </a:lvl1pPr>
            <a:lvl2pPr marL="0" marR="0" indent="0" algn="l" defTabSz="192880" rtl="0" latinLnBrk="0">
              <a:lnSpc>
                <a:spcPct val="100000"/>
              </a:lnSpc>
              <a:spcBef>
                <a:spcPts val="0"/>
              </a:spcBef>
              <a:spcAft>
                <a:spcPts val="0"/>
              </a:spcAft>
              <a:buClrTx/>
              <a:buSzTx/>
              <a:buFontTx/>
              <a:buNone/>
              <a:tabLst/>
              <a:defRPr sz="1100" b="0" i="0" u="none" strike="noStrike" cap="none" spc="0" baseline="0">
                <a:solidFill>
                  <a:schemeClr val="accent2"/>
                </a:solidFill>
                <a:uFillTx/>
                <a:latin typeface="Gill Sans MT"/>
                <a:ea typeface="Gill Sans MT"/>
                <a:cs typeface="Gill Sans MT"/>
                <a:sym typeface="Gill Sans MT"/>
              </a:defRPr>
            </a:lvl2pPr>
            <a:lvl3pPr marL="0" marR="0" indent="0" algn="l" defTabSz="192880" rtl="0" latinLnBrk="0">
              <a:lnSpc>
                <a:spcPct val="100000"/>
              </a:lnSpc>
              <a:spcBef>
                <a:spcPts val="0"/>
              </a:spcBef>
              <a:spcAft>
                <a:spcPts val="0"/>
              </a:spcAft>
              <a:buClrTx/>
              <a:buSzTx/>
              <a:buFontTx/>
              <a:buNone/>
              <a:tabLst/>
              <a:defRPr sz="1100" b="0" i="0" u="none" strike="noStrike" cap="none" spc="0" baseline="0">
                <a:solidFill>
                  <a:schemeClr val="accent2"/>
                </a:solidFill>
                <a:uFillTx/>
                <a:latin typeface="Gill Sans MT"/>
                <a:ea typeface="Gill Sans MT"/>
                <a:cs typeface="Gill Sans MT"/>
                <a:sym typeface="Gill Sans MT"/>
              </a:defRPr>
            </a:lvl3pPr>
            <a:lvl4pPr marL="0" marR="0" indent="0" algn="l" defTabSz="192880" rtl="0" latinLnBrk="0">
              <a:lnSpc>
                <a:spcPct val="100000"/>
              </a:lnSpc>
              <a:spcBef>
                <a:spcPts val="0"/>
              </a:spcBef>
              <a:spcAft>
                <a:spcPts val="0"/>
              </a:spcAft>
              <a:buClrTx/>
              <a:buSzTx/>
              <a:buFontTx/>
              <a:buNone/>
              <a:tabLst/>
              <a:defRPr sz="1100" b="0" i="0" u="none" strike="noStrike" cap="none" spc="0" baseline="0">
                <a:solidFill>
                  <a:schemeClr val="accent2"/>
                </a:solidFill>
                <a:uFillTx/>
                <a:latin typeface="Gill Sans MT"/>
                <a:ea typeface="Gill Sans MT"/>
                <a:cs typeface="Gill Sans MT"/>
                <a:sym typeface="Gill Sans MT"/>
              </a:defRPr>
            </a:lvl4pPr>
            <a:lvl5pPr marL="0" marR="0" indent="0" algn="l" defTabSz="192880" rtl="0" latinLnBrk="0">
              <a:lnSpc>
                <a:spcPct val="100000"/>
              </a:lnSpc>
              <a:spcBef>
                <a:spcPts val="0"/>
              </a:spcBef>
              <a:spcAft>
                <a:spcPts val="0"/>
              </a:spcAft>
              <a:buClrTx/>
              <a:buSzTx/>
              <a:buFontTx/>
              <a:buNone/>
              <a:tabLst/>
              <a:defRPr sz="1100" b="0" i="0" u="none" strike="noStrike" cap="none" spc="0" baseline="0">
                <a:solidFill>
                  <a:schemeClr val="accent2"/>
                </a:solidFill>
                <a:uFillTx/>
                <a:latin typeface="Gill Sans MT"/>
                <a:ea typeface="Gill Sans MT"/>
                <a:cs typeface="Gill Sans MT"/>
                <a:sym typeface="Gill Sans MT"/>
              </a:defRPr>
            </a:lvl5pPr>
            <a:lvl6pPr marL="0" marR="0" indent="0" algn="l" defTabSz="192880" rtl="0" latinLnBrk="0">
              <a:lnSpc>
                <a:spcPct val="100000"/>
              </a:lnSpc>
              <a:spcBef>
                <a:spcPts val="0"/>
              </a:spcBef>
              <a:spcAft>
                <a:spcPts val="0"/>
              </a:spcAft>
              <a:buClrTx/>
              <a:buSzTx/>
              <a:buFontTx/>
              <a:buNone/>
              <a:tabLst/>
              <a:defRPr sz="1100" b="0" i="0" u="none" strike="noStrike" cap="none" spc="0" baseline="0">
                <a:solidFill>
                  <a:schemeClr val="accent2"/>
                </a:solidFill>
                <a:uFillTx/>
                <a:latin typeface="Gill Sans MT"/>
                <a:ea typeface="Gill Sans MT"/>
                <a:cs typeface="Gill Sans MT"/>
                <a:sym typeface="Gill Sans MT"/>
              </a:defRPr>
            </a:lvl6pPr>
            <a:lvl7pPr marL="0" marR="0" indent="0" algn="l" defTabSz="192880" rtl="0" latinLnBrk="0">
              <a:lnSpc>
                <a:spcPct val="100000"/>
              </a:lnSpc>
              <a:spcBef>
                <a:spcPts val="0"/>
              </a:spcBef>
              <a:spcAft>
                <a:spcPts val="0"/>
              </a:spcAft>
              <a:buClrTx/>
              <a:buSzTx/>
              <a:buFontTx/>
              <a:buNone/>
              <a:tabLst/>
              <a:defRPr sz="1100" b="0" i="0" u="none" strike="noStrike" cap="none" spc="0" baseline="0">
                <a:solidFill>
                  <a:schemeClr val="accent2"/>
                </a:solidFill>
                <a:uFillTx/>
                <a:latin typeface="Gill Sans MT"/>
                <a:ea typeface="Gill Sans MT"/>
                <a:cs typeface="Gill Sans MT"/>
                <a:sym typeface="Gill Sans MT"/>
              </a:defRPr>
            </a:lvl7pPr>
            <a:lvl8pPr marL="0" marR="0" indent="0" algn="l" defTabSz="192880" rtl="0" latinLnBrk="0">
              <a:lnSpc>
                <a:spcPct val="100000"/>
              </a:lnSpc>
              <a:spcBef>
                <a:spcPts val="0"/>
              </a:spcBef>
              <a:spcAft>
                <a:spcPts val="0"/>
              </a:spcAft>
              <a:buClrTx/>
              <a:buSzTx/>
              <a:buFontTx/>
              <a:buNone/>
              <a:tabLst/>
              <a:defRPr sz="1100" b="0" i="0" u="none" strike="noStrike" cap="none" spc="0" baseline="0">
                <a:solidFill>
                  <a:schemeClr val="accent2"/>
                </a:solidFill>
                <a:uFillTx/>
                <a:latin typeface="Gill Sans MT"/>
                <a:ea typeface="Gill Sans MT"/>
                <a:cs typeface="Gill Sans MT"/>
                <a:sym typeface="Gill Sans MT"/>
              </a:defRPr>
            </a:lvl8pPr>
            <a:lvl9pPr marL="0" marR="0" indent="0" algn="l" defTabSz="192880" rtl="0" latinLnBrk="0">
              <a:lnSpc>
                <a:spcPct val="100000"/>
              </a:lnSpc>
              <a:spcBef>
                <a:spcPts val="0"/>
              </a:spcBef>
              <a:spcAft>
                <a:spcPts val="0"/>
              </a:spcAft>
              <a:buClrTx/>
              <a:buSzTx/>
              <a:buFontTx/>
              <a:buNone/>
              <a:tabLst/>
              <a:defRPr sz="1100" b="0" i="0" u="none" strike="noStrike" cap="none" spc="0" baseline="0">
                <a:solidFill>
                  <a:schemeClr val="accent2"/>
                </a:solidFill>
                <a:uFillTx/>
                <a:latin typeface="Gill Sans MT"/>
                <a:ea typeface="Gill Sans MT"/>
                <a:cs typeface="Gill Sans MT"/>
                <a:sym typeface="Gill Sans MT"/>
              </a:defRPr>
            </a:lvl9pPr>
          </a:lstStyle>
          <a:p>
            <a:pPr hangingPunct="1"/>
            <a:r>
              <a:rPr lang="es-MX" sz="2000" b="1" dirty="0"/>
              <a:t>RECURSOS Y FORMATOS PARA LA PLANEACIÓN ESTRATÉGICA</a:t>
            </a:r>
          </a:p>
        </p:txBody>
      </p:sp>
      <p:sp>
        <p:nvSpPr>
          <p:cNvPr id="6" name="Rectangle 5">
            <a:extLst>
              <a:ext uri="{FF2B5EF4-FFF2-40B4-BE49-F238E27FC236}">
                <a16:creationId xmlns:a16="http://schemas.microsoft.com/office/drawing/2014/main" id="{02FD760C-A0BF-4345-979B-6CB0C87A5692}"/>
              </a:ext>
            </a:extLst>
          </p:cNvPr>
          <p:cNvSpPr/>
          <p:nvPr/>
        </p:nvSpPr>
        <p:spPr>
          <a:xfrm>
            <a:off x="496533" y="981310"/>
            <a:ext cx="5160387" cy="369332"/>
          </a:xfrm>
          <a:prstGeom prst="rect">
            <a:avLst/>
          </a:prstGeom>
        </p:spPr>
        <p:txBody>
          <a:bodyPr wrap="none">
            <a:spAutoFit/>
          </a:bodyPr>
          <a:lstStyle/>
          <a:p>
            <a:pPr lvl="0">
              <a:spcAft>
                <a:spcPts val="600"/>
              </a:spcAft>
            </a:pPr>
            <a:r>
              <a:rPr lang="es-ES" b="1" dirty="0">
                <a:solidFill>
                  <a:srgbClr val="1F3763"/>
                </a:solidFill>
                <a:latin typeface="Gill Sans Std" panose="020B0502020104020203" pitchFamily="34" charset="-79"/>
                <a:ea typeface="Times New Roman" panose="02020603050405020304" pitchFamily="18" charset="0"/>
                <a:cs typeface="Gill Sans Std" panose="020B0502020104020203" pitchFamily="34" charset="-79"/>
              </a:rPr>
              <a:t>11.	Mapeo de actores y alianzas estratégicas</a:t>
            </a:r>
            <a:endParaRPr lang="en-US" b="1" dirty="0">
              <a:solidFill>
                <a:srgbClr val="1F3763"/>
              </a:solidFill>
              <a:latin typeface="Gill Sans Std" panose="020B0502020104020203" pitchFamily="34" charset="-79"/>
              <a:ea typeface="Times New Roman" panose="02020603050405020304" pitchFamily="18" charset="0"/>
              <a:cs typeface="Gill Sans Std" panose="020B0502020104020203" pitchFamily="34" charset="-79"/>
            </a:endParaRPr>
          </a:p>
        </p:txBody>
      </p:sp>
      <p:sp>
        <p:nvSpPr>
          <p:cNvPr id="4" name="Rectangle 3">
            <a:extLst>
              <a:ext uri="{FF2B5EF4-FFF2-40B4-BE49-F238E27FC236}">
                <a16:creationId xmlns:a16="http://schemas.microsoft.com/office/drawing/2014/main" id="{5AE80F68-F8B8-754E-AB68-3113DB658239}"/>
              </a:ext>
            </a:extLst>
          </p:cNvPr>
          <p:cNvSpPr/>
          <p:nvPr/>
        </p:nvSpPr>
        <p:spPr>
          <a:xfrm>
            <a:off x="496533" y="1350642"/>
            <a:ext cx="8370741" cy="646331"/>
          </a:xfrm>
          <a:prstGeom prst="rect">
            <a:avLst/>
          </a:prstGeom>
        </p:spPr>
        <p:txBody>
          <a:bodyPr wrap="square">
            <a:spAutoFit/>
          </a:bodyPr>
          <a:lstStyle/>
          <a:p>
            <a:pPr algn="just">
              <a:spcAft>
                <a:spcPts val="1200"/>
              </a:spcAft>
            </a:pPr>
            <a:r>
              <a:rPr lang="es-ES_tradnl" b="1" dirty="0">
                <a:solidFill>
                  <a:srgbClr val="635C5B"/>
                </a:solidFill>
              </a:rPr>
              <a:t>Identificación de actores: </a:t>
            </a:r>
            <a:r>
              <a:rPr lang="es-ES_tradnl" dirty="0">
                <a:solidFill>
                  <a:srgbClr val="635C5B"/>
                </a:solidFill>
              </a:rPr>
              <a:t>se enlista toda la información de contacto de los actores de interés del Proyecto.</a:t>
            </a:r>
          </a:p>
        </p:txBody>
      </p:sp>
      <p:pic>
        <p:nvPicPr>
          <p:cNvPr id="8" name="Picture 7">
            <a:extLst>
              <a:ext uri="{FF2B5EF4-FFF2-40B4-BE49-F238E27FC236}">
                <a16:creationId xmlns:a16="http://schemas.microsoft.com/office/drawing/2014/main" id="{2BD039FC-DA78-4143-BCCB-D824806FBADD}"/>
              </a:ext>
            </a:extLst>
          </p:cNvPr>
          <p:cNvPicPr/>
          <p:nvPr/>
        </p:nvPicPr>
        <p:blipFill>
          <a:blip r:embed="rId2"/>
          <a:stretch>
            <a:fillRect/>
          </a:stretch>
        </p:blipFill>
        <p:spPr>
          <a:xfrm>
            <a:off x="1237613" y="2068496"/>
            <a:ext cx="7140268" cy="1733211"/>
          </a:xfrm>
          <a:prstGeom prst="rect">
            <a:avLst/>
          </a:prstGeom>
        </p:spPr>
      </p:pic>
      <p:sp>
        <p:nvSpPr>
          <p:cNvPr id="2" name="Rectangle 1">
            <a:extLst>
              <a:ext uri="{FF2B5EF4-FFF2-40B4-BE49-F238E27FC236}">
                <a16:creationId xmlns:a16="http://schemas.microsoft.com/office/drawing/2014/main" id="{AB71E137-3271-BA4D-BB48-6A2A7B967759}"/>
              </a:ext>
            </a:extLst>
          </p:cNvPr>
          <p:cNvSpPr/>
          <p:nvPr/>
        </p:nvSpPr>
        <p:spPr>
          <a:xfrm>
            <a:off x="496533" y="4046225"/>
            <a:ext cx="8166204" cy="1200329"/>
          </a:xfrm>
          <a:prstGeom prst="rect">
            <a:avLst/>
          </a:prstGeom>
        </p:spPr>
        <p:txBody>
          <a:bodyPr wrap="square">
            <a:spAutoFit/>
          </a:bodyPr>
          <a:lstStyle/>
          <a:p>
            <a:pPr algn="just"/>
            <a:r>
              <a:rPr lang="es-ES" b="1" dirty="0">
                <a:solidFill>
                  <a:srgbClr val="635C5B"/>
                </a:solidFill>
              </a:rPr>
              <a:t>Análisis de actores: </a:t>
            </a:r>
            <a:r>
              <a:rPr lang="es-ES" dirty="0">
                <a:solidFill>
                  <a:srgbClr val="635C5B"/>
                </a:solidFill>
              </a:rPr>
              <a:t>debe establecer la importancia de los actores de interés analizados, en función de: su interés y alineación con la visión de la organización; su capacidad para influir a conseguir los objetivos de la organización; su posicionamiento ante los objetivos de la organización, ese normalmente es positivo o negativo.</a:t>
            </a:r>
            <a:endParaRPr lang="en-US" dirty="0">
              <a:solidFill>
                <a:srgbClr val="635C5B"/>
              </a:solidFill>
            </a:endParaRPr>
          </a:p>
        </p:txBody>
      </p:sp>
      <p:pic>
        <p:nvPicPr>
          <p:cNvPr id="9" name="Picture 8">
            <a:extLst>
              <a:ext uri="{FF2B5EF4-FFF2-40B4-BE49-F238E27FC236}">
                <a16:creationId xmlns:a16="http://schemas.microsoft.com/office/drawing/2014/main" id="{0839C5BC-3355-EF45-9E0B-042D0ED6CFE9}"/>
              </a:ext>
            </a:extLst>
          </p:cNvPr>
          <p:cNvPicPr/>
          <p:nvPr/>
        </p:nvPicPr>
        <p:blipFill>
          <a:blip r:embed="rId3"/>
          <a:stretch>
            <a:fillRect/>
          </a:stretch>
        </p:blipFill>
        <p:spPr>
          <a:xfrm>
            <a:off x="1237613" y="5491073"/>
            <a:ext cx="6794279" cy="897372"/>
          </a:xfrm>
          <a:prstGeom prst="rect">
            <a:avLst/>
          </a:prstGeom>
        </p:spPr>
      </p:pic>
    </p:spTree>
    <p:extLst>
      <p:ext uri="{BB962C8B-B14F-4D97-AF65-F5344CB8AC3E}">
        <p14:creationId xmlns:p14="http://schemas.microsoft.com/office/powerpoint/2010/main" val="3285495569"/>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2">
            <a:extLst>
              <a:ext uri="{FF2B5EF4-FFF2-40B4-BE49-F238E27FC236}">
                <a16:creationId xmlns:a16="http://schemas.microsoft.com/office/drawing/2014/main" id="{8816EB45-4D42-F54D-A05D-903FAF94B241}"/>
              </a:ext>
            </a:extLst>
          </p:cNvPr>
          <p:cNvSpPr txBox="1">
            <a:spLocks/>
          </p:cNvSpPr>
          <p:nvPr/>
        </p:nvSpPr>
        <p:spPr>
          <a:xfrm>
            <a:off x="496533" y="398378"/>
            <a:ext cx="7772401" cy="58293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normAutofit fontScale="90000"/>
          </a:bodyPr>
          <a:lstStyle>
            <a:lvl1pPr marL="0" marR="0" indent="0" algn="l" defTabSz="192880" rtl="0" latinLnBrk="0">
              <a:lnSpc>
                <a:spcPct val="100000"/>
              </a:lnSpc>
              <a:spcBef>
                <a:spcPts val="0"/>
              </a:spcBef>
              <a:spcAft>
                <a:spcPts val="0"/>
              </a:spcAft>
              <a:buClrTx/>
              <a:buSzTx/>
              <a:buFontTx/>
              <a:buNone/>
              <a:tabLst/>
              <a:defRPr sz="1100" b="0" i="0" u="none" strike="noStrike" cap="none" spc="0" baseline="0">
                <a:solidFill>
                  <a:schemeClr val="accent2"/>
                </a:solidFill>
                <a:uFillTx/>
                <a:latin typeface="Gill Sans MT"/>
                <a:ea typeface="Gill Sans MT"/>
                <a:cs typeface="Gill Sans MT"/>
                <a:sym typeface="Gill Sans MT"/>
              </a:defRPr>
            </a:lvl1pPr>
            <a:lvl2pPr marL="0" marR="0" indent="0" algn="l" defTabSz="192880" rtl="0" latinLnBrk="0">
              <a:lnSpc>
                <a:spcPct val="100000"/>
              </a:lnSpc>
              <a:spcBef>
                <a:spcPts val="0"/>
              </a:spcBef>
              <a:spcAft>
                <a:spcPts val="0"/>
              </a:spcAft>
              <a:buClrTx/>
              <a:buSzTx/>
              <a:buFontTx/>
              <a:buNone/>
              <a:tabLst/>
              <a:defRPr sz="1100" b="0" i="0" u="none" strike="noStrike" cap="none" spc="0" baseline="0">
                <a:solidFill>
                  <a:schemeClr val="accent2"/>
                </a:solidFill>
                <a:uFillTx/>
                <a:latin typeface="Gill Sans MT"/>
                <a:ea typeface="Gill Sans MT"/>
                <a:cs typeface="Gill Sans MT"/>
                <a:sym typeface="Gill Sans MT"/>
              </a:defRPr>
            </a:lvl2pPr>
            <a:lvl3pPr marL="0" marR="0" indent="0" algn="l" defTabSz="192880" rtl="0" latinLnBrk="0">
              <a:lnSpc>
                <a:spcPct val="100000"/>
              </a:lnSpc>
              <a:spcBef>
                <a:spcPts val="0"/>
              </a:spcBef>
              <a:spcAft>
                <a:spcPts val="0"/>
              </a:spcAft>
              <a:buClrTx/>
              <a:buSzTx/>
              <a:buFontTx/>
              <a:buNone/>
              <a:tabLst/>
              <a:defRPr sz="1100" b="0" i="0" u="none" strike="noStrike" cap="none" spc="0" baseline="0">
                <a:solidFill>
                  <a:schemeClr val="accent2"/>
                </a:solidFill>
                <a:uFillTx/>
                <a:latin typeface="Gill Sans MT"/>
                <a:ea typeface="Gill Sans MT"/>
                <a:cs typeface="Gill Sans MT"/>
                <a:sym typeface="Gill Sans MT"/>
              </a:defRPr>
            </a:lvl3pPr>
            <a:lvl4pPr marL="0" marR="0" indent="0" algn="l" defTabSz="192880" rtl="0" latinLnBrk="0">
              <a:lnSpc>
                <a:spcPct val="100000"/>
              </a:lnSpc>
              <a:spcBef>
                <a:spcPts val="0"/>
              </a:spcBef>
              <a:spcAft>
                <a:spcPts val="0"/>
              </a:spcAft>
              <a:buClrTx/>
              <a:buSzTx/>
              <a:buFontTx/>
              <a:buNone/>
              <a:tabLst/>
              <a:defRPr sz="1100" b="0" i="0" u="none" strike="noStrike" cap="none" spc="0" baseline="0">
                <a:solidFill>
                  <a:schemeClr val="accent2"/>
                </a:solidFill>
                <a:uFillTx/>
                <a:latin typeface="Gill Sans MT"/>
                <a:ea typeface="Gill Sans MT"/>
                <a:cs typeface="Gill Sans MT"/>
                <a:sym typeface="Gill Sans MT"/>
              </a:defRPr>
            </a:lvl4pPr>
            <a:lvl5pPr marL="0" marR="0" indent="0" algn="l" defTabSz="192880" rtl="0" latinLnBrk="0">
              <a:lnSpc>
                <a:spcPct val="100000"/>
              </a:lnSpc>
              <a:spcBef>
                <a:spcPts val="0"/>
              </a:spcBef>
              <a:spcAft>
                <a:spcPts val="0"/>
              </a:spcAft>
              <a:buClrTx/>
              <a:buSzTx/>
              <a:buFontTx/>
              <a:buNone/>
              <a:tabLst/>
              <a:defRPr sz="1100" b="0" i="0" u="none" strike="noStrike" cap="none" spc="0" baseline="0">
                <a:solidFill>
                  <a:schemeClr val="accent2"/>
                </a:solidFill>
                <a:uFillTx/>
                <a:latin typeface="Gill Sans MT"/>
                <a:ea typeface="Gill Sans MT"/>
                <a:cs typeface="Gill Sans MT"/>
                <a:sym typeface="Gill Sans MT"/>
              </a:defRPr>
            </a:lvl5pPr>
            <a:lvl6pPr marL="0" marR="0" indent="0" algn="l" defTabSz="192880" rtl="0" latinLnBrk="0">
              <a:lnSpc>
                <a:spcPct val="100000"/>
              </a:lnSpc>
              <a:spcBef>
                <a:spcPts val="0"/>
              </a:spcBef>
              <a:spcAft>
                <a:spcPts val="0"/>
              </a:spcAft>
              <a:buClrTx/>
              <a:buSzTx/>
              <a:buFontTx/>
              <a:buNone/>
              <a:tabLst/>
              <a:defRPr sz="1100" b="0" i="0" u="none" strike="noStrike" cap="none" spc="0" baseline="0">
                <a:solidFill>
                  <a:schemeClr val="accent2"/>
                </a:solidFill>
                <a:uFillTx/>
                <a:latin typeface="Gill Sans MT"/>
                <a:ea typeface="Gill Sans MT"/>
                <a:cs typeface="Gill Sans MT"/>
                <a:sym typeface="Gill Sans MT"/>
              </a:defRPr>
            </a:lvl6pPr>
            <a:lvl7pPr marL="0" marR="0" indent="0" algn="l" defTabSz="192880" rtl="0" latinLnBrk="0">
              <a:lnSpc>
                <a:spcPct val="100000"/>
              </a:lnSpc>
              <a:spcBef>
                <a:spcPts val="0"/>
              </a:spcBef>
              <a:spcAft>
                <a:spcPts val="0"/>
              </a:spcAft>
              <a:buClrTx/>
              <a:buSzTx/>
              <a:buFontTx/>
              <a:buNone/>
              <a:tabLst/>
              <a:defRPr sz="1100" b="0" i="0" u="none" strike="noStrike" cap="none" spc="0" baseline="0">
                <a:solidFill>
                  <a:schemeClr val="accent2"/>
                </a:solidFill>
                <a:uFillTx/>
                <a:latin typeface="Gill Sans MT"/>
                <a:ea typeface="Gill Sans MT"/>
                <a:cs typeface="Gill Sans MT"/>
                <a:sym typeface="Gill Sans MT"/>
              </a:defRPr>
            </a:lvl7pPr>
            <a:lvl8pPr marL="0" marR="0" indent="0" algn="l" defTabSz="192880" rtl="0" latinLnBrk="0">
              <a:lnSpc>
                <a:spcPct val="100000"/>
              </a:lnSpc>
              <a:spcBef>
                <a:spcPts val="0"/>
              </a:spcBef>
              <a:spcAft>
                <a:spcPts val="0"/>
              </a:spcAft>
              <a:buClrTx/>
              <a:buSzTx/>
              <a:buFontTx/>
              <a:buNone/>
              <a:tabLst/>
              <a:defRPr sz="1100" b="0" i="0" u="none" strike="noStrike" cap="none" spc="0" baseline="0">
                <a:solidFill>
                  <a:schemeClr val="accent2"/>
                </a:solidFill>
                <a:uFillTx/>
                <a:latin typeface="Gill Sans MT"/>
                <a:ea typeface="Gill Sans MT"/>
                <a:cs typeface="Gill Sans MT"/>
                <a:sym typeface="Gill Sans MT"/>
              </a:defRPr>
            </a:lvl8pPr>
            <a:lvl9pPr marL="0" marR="0" indent="0" algn="l" defTabSz="192880" rtl="0" latinLnBrk="0">
              <a:lnSpc>
                <a:spcPct val="100000"/>
              </a:lnSpc>
              <a:spcBef>
                <a:spcPts val="0"/>
              </a:spcBef>
              <a:spcAft>
                <a:spcPts val="0"/>
              </a:spcAft>
              <a:buClrTx/>
              <a:buSzTx/>
              <a:buFontTx/>
              <a:buNone/>
              <a:tabLst/>
              <a:defRPr sz="1100" b="0" i="0" u="none" strike="noStrike" cap="none" spc="0" baseline="0">
                <a:solidFill>
                  <a:schemeClr val="accent2"/>
                </a:solidFill>
                <a:uFillTx/>
                <a:latin typeface="Gill Sans MT"/>
                <a:ea typeface="Gill Sans MT"/>
                <a:cs typeface="Gill Sans MT"/>
                <a:sym typeface="Gill Sans MT"/>
              </a:defRPr>
            </a:lvl9pPr>
          </a:lstStyle>
          <a:p>
            <a:pPr hangingPunct="1"/>
            <a:r>
              <a:rPr lang="es-MX" sz="2000" b="1" dirty="0"/>
              <a:t>RECURSOS Y FORMATOS PARA LA PLANEACIÓN ESTRATÉGICA</a:t>
            </a:r>
          </a:p>
        </p:txBody>
      </p:sp>
      <p:sp>
        <p:nvSpPr>
          <p:cNvPr id="6" name="Rectangle 5">
            <a:extLst>
              <a:ext uri="{FF2B5EF4-FFF2-40B4-BE49-F238E27FC236}">
                <a16:creationId xmlns:a16="http://schemas.microsoft.com/office/drawing/2014/main" id="{02FD760C-A0BF-4345-979B-6CB0C87A5692}"/>
              </a:ext>
            </a:extLst>
          </p:cNvPr>
          <p:cNvSpPr/>
          <p:nvPr/>
        </p:nvSpPr>
        <p:spPr>
          <a:xfrm>
            <a:off x="496533" y="981310"/>
            <a:ext cx="5160387" cy="369332"/>
          </a:xfrm>
          <a:prstGeom prst="rect">
            <a:avLst/>
          </a:prstGeom>
        </p:spPr>
        <p:txBody>
          <a:bodyPr wrap="none">
            <a:spAutoFit/>
          </a:bodyPr>
          <a:lstStyle/>
          <a:p>
            <a:pPr lvl="0">
              <a:spcAft>
                <a:spcPts val="600"/>
              </a:spcAft>
            </a:pPr>
            <a:r>
              <a:rPr lang="es-ES" b="1" dirty="0">
                <a:solidFill>
                  <a:srgbClr val="1F3763"/>
                </a:solidFill>
                <a:latin typeface="Gill Sans Std" panose="020B0502020104020203" pitchFamily="34" charset="-79"/>
                <a:ea typeface="Times New Roman" panose="02020603050405020304" pitchFamily="18" charset="0"/>
                <a:cs typeface="Gill Sans Std" panose="020B0502020104020203" pitchFamily="34" charset="-79"/>
              </a:rPr>
              <a:t>12.	Mapeo de actores y alianzas estratégicas</a:t>
            </a:r>
            <a:endParaRPr lang="en-US" b="1" dirty="0">
              <a:solidFill>
                <a:srgbClr val="1F3763"/>
              </a:solidFill>
              <a:latin typeface="Gill Sans Std" panose="020B0502020104020203" pitchFamily="34" charset="-79"/>
              <a:ea typeface="Times New Roman" panose="02020603050405020304" pitchFamily="18" charset="0"/>
              <a:cs typeface="Gill Sans Std" panose="020B0502020104020203" pitchFamily="34" charset="-79"/>
            </a:endParaRPr>
          </a:p>
        </p:txBody>
      </p:sp>
      <p:sp>
        <p:nvSpPr>
          <p:cNvPr id="4" name="Rectangle 3">
            <a:extLst>
              <a:ext uri="{FF2B5EF4-FFF2-40B4-BE49-F238E27FC236}">
                <a16:creationId xmlns:a16="http://schemas.microsoft.com/office/drawing/2014/main" id="{5AE80F68-F8B8-754E-AB68-3113DB658239}"/>
              </a:ext>
            </a:extLst>
          </p:cNvPr>
          <p:cNvSpPr/>
          <p:nvPr/>
        </p:nvSpPr>
        <p:spPr>
          <a:xfrm>
            <a:off x="496533" y="1350642"/>
            <a:ext cx="8370741" cy="923330"/>
          </a:xfrm>
          <a:prstGeom prst="rect">
            <a:avLst/>
          </a:prstGeom>
        </p:spPr>
        <p:txBody>
          <a:bodyPr wrap="square">
            <a:spAutoFit/>
          </a:bodyPr>
          <a:lstStyle/>
          <a:p>
            <a:pPr algn="just">
              <a:spcAft>
                <a:spcPts val="1200"/>
              </a:spcAft>
            </a:pPr>
            <a:r>
              <a:rPr lang="es-ES_tradnl" dirty="0">
                <a:solidFill>
                  <a:srgbClr val="635C5B"/>
                </a:solidFill>
              </a:rPr>
              <a:t>Acercamientos y la comunicación con cada actor: Se sugiere que toda comunicación realizada con actores de interés o posibles aliados sea documentada en minutas y que sean compartidas por miembros estratégicos de la organización.</a:t>
            </a:r>
          </a:p>
        </p:txBody>
      </p:sp>
      <p:sp>
        <p:nvSpPr>
          <p:cNvPr id="2" name="Rectangle 1">
            <a:extLst>
              <a:ext uri="{FF2B5EF4-FFF2-40B4-BE49-F238E27FC236}">
                <a16:creationId xmlns:a16="http://schemas.microsoft.com/office/drawing/2014/main" id="{AB71E137-3271-BA4D-BB48-6A2A7B967759}"/>
              </a:ext>
            </a:extLst>
          </p:cNvPr>
          <p:cNvSpPr/>
          <p:nvPr/>
        </p:nvSpPr>
        <p:spPr>
          <a:xfrm>
            <a:off x="496533" y="4046225"/>
            <a:ext cx="8166204" cy="646331"/>
          </a:xfrm>
          <a:prstGeom prst="rect">
            <a:avLst/>
          </a:prstGeom>
        </p:spPr>
        <p:txBody>
          <a:bodyPr wrap="square">
            <a:spAutoFit/>
          </a:bodyPr>
          <a:lstStyle/>
          <a:p>
            <a:pPr algn="just"/>
            <a:r>
              <a:rPr lang="es-ES" b="1" dirty="0">
                <a:solidFill>
                  <a:srgbClr val="635C5B"/>
                </a:solidFill>
              </a:rPr>
              <a:t>Matriz: </a:t>
            </a:r>
            <a:r>
              <a:rPr lang="es-ES" dirty="0">
                <a:solidFill>
                  <a:srgbClr val="635C5B"/>
                </a:solidFill>
              </a:rPr>
              <a:t>Valuar donde se posiciona el actor con base en su nivel de interés e influencia y mapearlos con base en una matriz, por ejemplo:</a:t>
            </a:r>
            <a:endParaRPr lang="en-US" dirty="0">
              <a:solidFill>
                <a:srgbClr val="635C5B"/>
              </a:solidFill>
            </a:endParaRPr>
          </a:p>
        </p:txBody>
      </p:sp>
      <p:pic>
        <p:nvPicPr>
          <p:cNvPr id="10" name="Picture 9">
            <a:extLst>
              <a:ext uri="{FF2B5EF4-FFF2-40B4-BE49-F238E27FC236}">
                <a16:creationId xmlns:a16="http://schemas.microsoft.com/office/drawing/2014/main" id="{92CB4A31-3F1E-7B45-AD22-F365FBA70DBF}"/>
              </a:ext>
            </a:extLst>
          </p:cNvPr>
          <p:cNvPicPr/>
          <p:nvPr/>
        </p:nvPicPr>
        <p:blipFill>
          <a:blip r:embed="rId2"/>
          <a:stretch>
            <a:fillRect/>
          </a:stretch>
        </p:blipFill>
        <p:spPr>
          <a:xfrm>
            <a:off x="1423452" y="2396232"/>
            <a:ext cx="6312365" cy="1527734"/>
          </a:xfrm>
          <a:prstGeom prst="rect">
            <a:avLst/>
          </a:prstGeom>
        </p:spPr>
      </p:pic>
      <p:pic>
        <p:nvPicPr>
          <p:cNvPr id="11" name="Picture 10">
            <a:extLst>
              <a:ext uri="{FF2B5EF4-FFF2-40B4-BE49-F238E27FC236}">
                <a16:creationId xmlns:a16="http://schemas.microsoft.com/office/drawing/2014/main" id="{E73E3009-804E-2749-8CE5-A9F56D7F116B}"/>
              </a:ext>
            </a:extLst>
          </p:cNvPr>
          <p:cNvPicPr/>
          <p:nvPr/>
        </p:nvPicPr>
        <p:blipFill>
          <a:blip r:embed="rId3"/>
          <a:stretch>
            <a:fillRect/>
          </a:stretch>
        </p:blipFill>
        <p:spPr>
          <a:xfrm>
            <a:off x="3410465" y="4814815"/>
            <a:ext cx="2250436" cy="1865492"/>
          </a:xfrm>
          <a:prstGeom prst="rect">
            <a:avLst/>
          </a:prstGeom>
        </p:spPr>
      </p:pic>
    </p:spTree>
    <p:extLst>
      <p:ext uri="{BB962C8B-B14F-4D97-AF65-F5344CB8AC3E}">
        <p14:creationId xmlns:p14="http://schemas.microsoft.com/office/powerpoint/2010/main" val="598086809"/>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2">
            <a:extLst>
              <a:ext uri="{FF2B5EF4-FFF2-40B4-BE49-F238E27FC236}">
                <a16:creationId xmlns:a16="http://schemas.microsoft.com/office/drawing/2014/main" id="{8816EB45-4D42-F54D-A05D-903FAF94B241}"/>
              </a:ext>
            </a:extLst>
          </p:cNvPr>
          <p:cNvSpPr txBox="1">
            <a:spLocks/>
          </p:cNvSpPr>
          <p:nvPr/>
        </p:nvSpPr>
        <p:spPr>
          <a:xfrm>
            <a:off x="496533" y="398378"/>
            <a:ext cx="7772401" cy="58293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normAutofit fontScale="90000"/>
          </a:bodyPr>
          <a:lstStyle>
            <a:lvl1pPr marL="0" marR="0" indent="0" algn="l" defTabSz="192880" rtl="0" latinLnBrk="0">
              <a:lnSpc>
                <a:spcPct val="100000"/>
              </a:lnSpc>
              <a:spcBef>
                <a:spcPts val="0"/>
              </a:spcBef>
              <a:spcAft>
                <a:spcPts val="0"/>
              </a:spcAft>
              <a:buClrTx/>
              <a:buSzTx/>
              <a:buFontTx/>
              <a:buNone/>
              <a:tabLst/>
              <a:defRPr sz="1100" b="0" i="0" u="none" strike="noStrike" cap="none" spc="0" baseline="0">
                <a:solidFill>
                  <a:schemeClr val="accent2"/>
                </a:solidFill>
                <a:uFillTx/>
                <a:latin typeface="Gill Sans MT"/>
                <a:ea typeface="Gill Sans MT"/>
                <a:cs typeface="Gill Sans MT"/>
                <a:sym typeface="Gill Sans MT"/>
              </a:defRPr>
            </a:lvl1pPr>
            <a:lvl2pPr marL="0" marR="0" indent="0" algn="l" defTabSz="192880" rtl="0" latinLnBrk="0">
              <a:lnSpc>
                <a:spcPct val="100000"/>
              </a:lnSpc>
              <a:spcBef>
                <a:spcPts val="0"/>
              </a:spcBef>
              <a:spcAft>
                <a:spcPts val="0"/>
              </a:spcAft>
              <a:buClrTx/>
              <a:buSzTx/>
              <a:buFontTx/>
              <a:buNone/>
              <a:tabLst/>
              <a:defRPr sz="1100" b="0" i="0" u="none" strike="noStrike" cap="none" spc="0" baseline="0">
                <a:solidFill>
                  <a:schemeClr val="accent2"/>
                </a:solidFill>
                <a:uFillTx/>
                <a:latin typeface="Gill Sans MT"/>
                <a:ea typeface="Gill Sans MT"/>
                <a:cs typeface="Gill Sans MT"/>
                <a:sym typeface="Gill Sans MT"/>
              </a:defRPr>
            </a:lvl2pPr>
            <a:lvl3pPr marL="0" marR="0" indent="0" algn="l" defTabSz="192880" rtl="0" latinLnBrk="0">
              <a:lnSpc>
                <a:spcPct val="100000"/>
              </a:lnSpc>
              <a:spcBef>
                <a:spcPts val="0"/>
              </a:spcBef>
              <a:spcAft>
                <a:spcPts val="0"/>
              </a:spcAft>
              <a:buClrTx/>
              <a:buSzTx/>
              <a:buFontTx/>
              <a:buNone/>
              <a:tabLst/>
              <a:defRPr sz="1100" b="0" i="0" u="none" strike="noStrike" cap="none" spc="0" baseline="0">
                <a:solidFill>
                  <a:schemeClr val="accent2"/>
                </a:solidFill>
                <a:uFillTx/>
                <a:latin typeface="Gill Sans MT"/>
                <a:ea typeface="Gill Sans MT"/>
                <a:cs typeface="Gill Sans MT"/>
                <a:sym typeface="Gill Sans MT"/>
              </a:defRPr>
            </a:lvl3pPr>
            <a:lvl4pPr marL="0" marR="0" indent="0" algn="l" defTabSz="192880" rtl="0" latinLnBrk="0">
              <a:lnSpc>
                <a:spcPct val="100000"/>
              </a:lnSpc>
              <a:spcBef>
                <a:spcPts val="0"/>
              </a:spcBef>
              <a:spcAft>
                <a:spcPts val="0"/>
              </a:spcAft>
              <a:buClrTx/>
              <a:buSzTx/>
              <a:buFontTx/>
              <a:buNone/>
              <a:tabLst/>
              <a:defRPr sz="1100" b="0" i="0" u="none" strike="noStrike" cap="none" spc="0" baseline="0">
                <a:solidFill>
                  <a:schemeClr val="accent2"/>
                </a:solidFill>
                <a:uFillTx/>
                <a:latin typeface="Gill Sans MT"/>
                <a:ea typeface="Gill Sans MT"/>
                <a:cs typeface="Gill Sans MT"/>
                <a:sym typeface="Gill Sans MT"/>
              </a:defRPr>
            </a:lvl4pPr>
            <a:lvl5pPr marL="0" marR="0" indent="0" algn="l" defTabSz="192880" rtl="0" latinLnBrk="0">
              <a:lnSpc>
                <a:spcPct val="100000"/>
              </a:lnSpc>
              <a:spcBef>
                <a:spcPts val="0"/>
              </a:spcBef>
              <a:spcAft>
                <a:spcPts val="0"/>
              </a:spcAft>
              <a:buClrTx/>
              <a:buSzTx/>
              <a:buFontTx/>
              <a:buNone/>
              <a:tabLst/>
              <a:defRPr sz="1100" b="0" i="0" u="none" strike="noStrike" cap="none" spc="0" baseline="0">
                <a:solidFill>
                  <a:schemeClr val="accent2"/>
                </a:solidFill>
                <a:uFillTx/>
                <a:latin typeface="Gill Sans MT"/>
                <a:ea typeface="Gill Sans MT"/>
                <a:cs typeface="Gill Sans MT"/>
                <a:sym typeface="Gill Sans MT"/>
              </a:defRPr>
            </a:lvl5pPr>
            <a:lvl6pPr marL="0" marR="0" indent="0" algn="l" defTabSz="192880" rtl="0" latinLnBrk="0">
              <a:lnSpc>
                <a:spcPct val="100000"/>
              </a:lnSpc>
              <a:spcBef>
                <a:spcPts val="0"/>
              </a:spcBef>
              <a:spcAft>
                <a:spcPts val="0"/>
              </a:spcAft>
              <a:buClrTx/>
              <a:buSzTx/>
              <a:buFontTx/>
              <a:buNone/>
              <a:tabLst/>
              <a:defRPr sz="1100" b="0" i="0" u="none" strike="noStrike" cap="none" spc="0" baseline="0">
                <a:solidFill>
                  <a:schemeClr val="accent2"/>
                </a:solidFill>
                <a:uFillTx/>
                <a:latin typeface="Gill Sans MT"/>
                <a:ea typeface="Gill Sans MT"/>
                <a:cs typeface="Gill Sans MT"/>
                <a:sym typeface="Gill Sans MT"/>
              </a:defRPr>
            </a:lvl6pPr>
            <a:lvl7pPr marL="0" marR="0" indent="0" algn="l" defTabSz="192880" rtl="0" latinLnBrk="0">
              <a:lnSpc>
                <a:spcPct val="100000"/>
              </a:lnSpc>
              <a:spcBef>
                <a:spcPts val="0"/>
              </a:spcBef>
              <a:spcAft>
                <a:spcPts val="0"/>
              </a:spcAft>
              <a:buClrTx/>
              <a:buSzTx/>
              <a:buFontTx/>
              <a:buNone/>
              <a:tabLst/>
              <a:defRPr sz="1100" b="0" i="0" u="none" strike="noStrike" cap="none" spc="0" baseline="0">
                <a:solidFill>
                  <a:schemeClr val="accent2"/>
                </a:solidFill>
                <a:uFillTx/>
                <a:latin typeface="Gill Sans MT"/>
                <a:ea typeface="Gill Sans MT"/>
                <a:cs typeface="Gill Sans MT"/>
                <a:sym typeface="Gill Sans MT"/>
              </a:defRPr>
            </a:lvl7pPr>
            <a:lvl8pPr marL="0" marR="0" indent="0" algn="l" defTabSz="192880" rtl="0" latinLnBrk="0">
              <a:lnSpc>
                <a:spcPct val="100000"/>
              </a:lnSpc>
              <a:spcBef>
                <a:spcPts val="0"/>
              </a:spcBef>
              <a:spcAft>
                <a:spcPts val="0"/>
              </a:spcAft>
              <a:buClrTx/>
              <a:buSzTx/>
              <a:buFontTx/>
              <a:buNone/>
              <a:tabLst/>
              <a:defRPr sz="1100" b="0" i="0" u="none" strike="noStrike" cap="none" spc="0" baseline="0">
                <a:solidFill>
                  <a:schemeClr val="accent2"/>
                </a:solidFill>
                <a:uFillTx/>
                <a:latin typeface="Gill Sans MT"/>
                <a:ea typeface="Gill Sans MT"/>
                <a:cs typeface="Gill Sans MT"/>
                <a:sym typeface="Gill Sans MT"/>
              </a:defRPr>
            </a:lvl8pPr>
            <a:lvl9pPr marL="0" marR="0" indent="0" algn="l" defTabSz="192880" rtl="0" latinLnBrk="0">
              <a:lnSpc>
                <a:spcPct val="100000"/>
              </a:lnSpc>
              <a:spcBef>
                <a:spcPts val="0"/>
              </a:spcBef>
              <a:spcAft>
                <a:spcPts val="0"/>
              </a:spcAft>
              <a:buClrTx/>
              <a:buSzTx/>
              <a:buFontTx/>
              <a:buNone/>
              <a:tabLst/>
              <a:defRPr sz="1100" b="0" i="0" u="none" strike="noStrike" cap="none" spc="0" baseline="0">
                <a:solidFill>
                  <a:schemeClr val="accent2"/>
                </a:solidFill>
                <a:uFillTx/>
                <a:latin typeface="Gill Sans MT"/>
                <a:ea typeface="Gill Sans MT"/>
                <a:cs typeface="Gill Sans MT"/>
                <a:sym typeface="Gill Sans MT"/>
              </a:defRPr>
            </a:lvl9pPr>
          </a:lstStyle>
          <a:p>
            <a:pPr hangingPunct="1"/>
            <a:r>
              <a:rPr lang="es-MX" sz="2000" b="1" dirty="0"/>
              <a:t>RECURSOS Y FORMATOS PARA LA PLANEACIÓN ESTRATÉGICA</a:t>
            </a:r>
          </a:p>
        </p:txBody>
      </p:sp>
      <p:sp>
        <p:nvSpPr>
          <p:cNvPr id="6" name="Rectangle 5">
            <a:extLst>
              <a:ext uri="{FF2B5EF4-FFF2-40B4-BE49-F238E27FC236}">
                <a16:creationId xmlns:a16="http://schemas.microsoft.com/office/drawing/2014/main" id="{02FD760C-A0BF-4345-979B-6CB0C87A5692}"/>
              </a:ext>
            </a:extLst>
          </p:cNvPr>
          <p:cNvSpPr/>
          <p:nvPr/>
        </p:nvSpPr>
        <p:spPr>
          <a:xfrm>
            <a:off x="496533" y="981310"/>
            <a:ext cx="3134191" cy="369332"/>
          </a:xfrm>
          <a:prstGeom prst="rect">
            <a:avLst/>
          </a:prstGeom>
        </p:spPr>
        <p:txBody>
          <a:bodyPr wrap="none">
            <a:spAutoFit/>
          </a:bodyPr>
          <a:lstStyle/>
          <a:p>
            <a:pPr lvl="0">
              <a:spcAft>
                <a:spcPts val="600"/>
              </a:spcAft>
            </a:pPr>
            <a:r>
              <a:rPr lang="es-ES" b="1" dirty="0">
                <a:solidFill>
                  <a:srgbClr val="1F3763"/>
                </a:solidFill>
                <a:latin typeface="Gill Sans Std" panose="020B0502020104020203" pitchFamily="34" charset="-79"/>
                <a:ea typeface="Times New Roman" panose="02020603050405020304" pitchFamily="18" charset="0"/>
                <a:cs typeface="Gill Sans Std" panose="020B0502020104020203" pitchFamily="34" charset="-79"/>
              </a:rPr>
              <a:t>13.	Planeación financiera</a:t>
            </a:r>
            <a:endParaRPr lang="en-US" b="1" dirty="0">
              <a:solidFill>
                <a:srgbClr val="1F3763"/>
              </a:solidFill>
              <a:latin typeface="Gill Sans Std" panose="020B0502020104020203" pitchFamily="34" charset="-79"/>
              <a:ea typeface="Times New Roman" panose="02020603050405020304" pitchFamily="18" charset="0"/>
              <a:cs typeface="Gill Sans Std" panose="020B0502020104020203" pitchFamily="34" charset="-79"/>
            </a:endParaRPr>
          </a:p>
        </p:txBody>
      </p:sp>
      <p:sp>
        <p:nvSpPr>
          <p:cNvPr id="4" name="Rectangle 3">
            <a:extLst>
              <a:ext uri="{FF2B5EF4-FFF2-40B4-BE49-F238E27FC236}">
                <a16:creationId xmlns:a16="http://schemas.microsoft.com/office/drawing/2014/main" id="{5AE80F68-F8B8-754E-AB68-3113DB658239}"/>
              </a:ext>
            </a:extLst>
          </p:cNvPr>
          <p:cNvSpPr/>
          <p:nvPr/>
        </p:nvSpPr>
        <p:spPr>
          <a:xfrm>
            <a:off x="496533" y="1350642"/>
            <a:ext cx="8370741" cy="1908215"/>
          </a:xfrm>
          <a:prstGeom prst="rect">
            <a:avLst/>
          </a:prstGeom>
        </p:spPr>
        <p:txBody>
          <a:bodyPr wrap="square">
            <a:spAutoFit/>
          </a:bodyPr>
          <a:lstStyle/>
          <a:p>
            <a:pPr algn="just">
              <a:spcAft>
                <a:spcPts val="1200"/>
              </a:spcAft>
            </a:pPr>
            <a:r>
              <a:rPr lang="es-ES" dirty="0">
                <a:solidFill>
                  <a:srgbClr val="635C5B"/>
                </a:solidFill>
              </a:rPr>
              <a:t>La herramienta de una planeación financiera servirá para darle un contexto numérico a la planeación estratégica. La herramienta básica que se propone, es un presupuesto de al menos un año, para monitorear y evaluar la situación de corto plazo de la organización. </a:t>
            </a:r>
          </a:p>
          <a:p>
            <a:pPr algn="just">
              <a:spcAft>
                <a:spcPts val="1200"/>
              </a:spcAft>
            </a:pPr>
            <a:r>
              <a:rPr lang="es-ES" dirty="0">
                <a:solidFill>
                  <a:srgbClr val="635C5B"/>
                </a:solidFill>
              </a:rPr>
              <a:t>Un presupuesto detallado y preciso. No debe de cambiar, si no solo comparar lo realmente ejecutado con lo presupuestado. </a:t>
            </a:r>
            <a:endParaRPr lang="es-ES_tradnl" dirty="0">
              <a:solidFill>
                <a:srgbClr val="635C5B"/>
              </a:solidFill>
            </a:endParaRPr>
          </a:p>
        </p:txBody>
      </p:sp>
      <p:pic>
        <p:nvPicPr>
          <p:cNvPr id="3" name="Picture 2">
            <a:extLst>
              <a:ext uri="{FF2B5EF4-FFF2-40B4-BE49-F238E27FC236}">
                <a16:creationId xmlns:a16="http://schemas.microsoft.com/office/drawing/2014/main" id="{976813BF-B386-8042-9FF6-132FB75BE8B5}"/>
              </a:ext>
            </a:extLst>
          </p:cNvPr>
          <p:cNvPicPr>
            <a:picLocks noChangeAspect="1"/>
          </p:cNvPicPr>
          <p:nvPr/>
        </p:nvPicPr>
        <p:blipFill>
          <a:blip r:embed="rId2"/>
          <a:stretch>
            <a:fillRect/>
          </a:stretch>
        </p:blipFill>
        <p:spPr>
          <a:xfrm>
            <a:off x="1534500" y="3539523"/>
            <a:ext cx="6875301" cy="3231979"/>
          </a:xfrm>
          <a:prstGeom prst="rect">
            <a:avLst/>
          </a:prstGeom>
        </p:spPr>
      </p:pic>
    </p:spTree>
    <p:extLst>
      <p:ext uri="{BB962C8B-B14F-4D97-AF65-F5344CB8AC3E}">
        <p14:creationId xmlns:p14="http://schemas.microsoft.com/office/powerpoint/2010/main" val="1550562706"/>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2">
            <a:extLst>
              <a:ext uri="{FF2B5EF4-FFF2-40B4-BE49-F238E27FC236}">
                <a16:creationId xmlns:a16="http://schemas.microsoft.com/office/drawing/2014/main" id="{8816EB45-4D42-F54D-A05D-903FAF94B241}"/>
              </a:ext>
            </a:extLst>
          </p:cNvPr>
          <p:cNvSpPr txBox="1">
            <a:spLocks/>
          </p:cNvSpPr>
          <p:nvPr/>
        </p:nvSpPr>
        <p:spPr>
          <a:xfrm>
            <a:off x="496533" y="398378"/>
            <a:ext cx="7772401" cy="58293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normAutofit fontScale="90000"/>
          </a:bodyPr>
          <a:lstStyle>
            <a:lvl1pPr marL="0" marR="0" indent="0" algn="l" defTabSz="192880" rtl="0" latinLnBrk="0">
              <a:lnSpc>
                <a:spcPct val="100000"/>
              </a:lnSpc>
              <a:spcBef>
                <a:spcPts val="0"/>
              </a:spcBef>
              <a:spcAft>
                <a:spcPts val="0"/>
              </a:spcAft>
              <a:buClrTx/>
              <a:buSzTx/>
              <a:buFontTx/>
              <a:buNone/>
              <a:tabLst/>
              <a:defRPr sz="1100" b="0" i="0" u="none" strike="noStrike" cap="none" spc="0" baseline="0">
                <a:solidFill>
                  <a:schemeClr val="accent2"/>
                </a:solidFill>
                <a:uFillTx/>
                <a:latin typeface="Gill Sans MT"/>
                <a:ea typeface="Gill Sans MT"/>
                <a:cs typeface="Gill Sans MT"/>
                <a:sym typeface="Gill Sans MT"/>
              </a:defRPr>
            </a:lvl1pPr>
            <a:lvl2pPr marL="0" marR="0" indent="0" algn="l" defTabSz="192880" rtl="0" latinLnBrk="0">
              <a:lnSpc>
                <a:spcPct val="100000"/>
              </a:lnSpc>
              <a:spcBef>
                <a:spcPts val="0"/>
              </a:spcBef>
              <a:spcAft>
                <a:spcPts val="0"/>
              </a:spcAft>
              <a:buClrTx/>
              <a:buSzTx/>
              <a:buFontTx/>
              <a:buNone/>
              <a:tabLst/>
              <a:defRPr sz="1100" b="0" i="0" u="none" strike="noStrike" cap="none" spc="0" baseline="0">
                <a:solidFill>
                  <a:schemeClr val="accent2"/>
                </a:solidFill>
                <a:uFillTx/>
                <a:latin typeface="Gill Sans MT"/>
                <a:ea typeface="Gill Sans MT"/>
                <a:cs typeface="Gill Sans MT"/>
                <a:sym typeface="Gill Sans MT"/>
              </a:defRPr>
            </a:lvl2pPr>
            <a:lvl3pPr marL="0" marR="0" indent="0" algn="l" defTabSz="192880" rtl="0" latinLnBrk="0">
              <a:lnSpc>
                <a:spcPct val="100000"/>
              </a:lnSpc>
              <a:spcBef>
                <a:spcPts val="0"/>
              </a:spcBef>
              <a:spcAft>
                <a:spcPts val="0"/>
              </a:spcAft>
              <a:buClrTx/>
              <a:buSzTx/>
              <a:buFontTx/>
              <a:buNone/>
              <a:tabLst/>
              <a:defRPr sz="1100" b="0" i="0" u="none" strike="noStrike" cap="none" spc="0" baseline="0">
                <a:solidFill>
                  <a:schemeClr val="accent2"/>
                </a:solidFill>
                <a:uFillTx/>
                <a:latin typeface="Gill Sans MT"/>
                <a:ea typeface="Gill Sans MT"/>
                <a:cs typeface="Gill Sans MT"/>
                <a:sym typeface="Gill Sans MT"/>
              </a:defRPr>
            </a:lvl3pPr>
            <a:lvl4pPr marL="0" marR="0" indent="0" algn="l" defTabSz="192880" rtl="0" latinLnBrk="0">
              <a:lnSpc>
                <a:spcPct val="100000"/>
              </a:lnSpc>
              <a:spcBef>
                <a:spcPts val="0"/>
              </a:spcBef>
              <a:spcAft>
                <a:spcPts val="0"/>
              </a:spcAft>
              <a:buClrTx/>
              <a:buSzTx/>
              <a:buFontTx/>
              <a:buNone/>
              <a:tabLst/>
              <a:defRPr sz="1100" b="0" i="0" u="none" strike="noStrike" cap="none" spc="0" baseline="0">
                <a:solidFill>
                  <a:schemeClr val="accent2"/>
                </a:solidFill>
                <a:uFillTx/>
                <a:latin typeface="Gill Sans MT"/>
                <a:ea typeface="Gill Sans MT"/>
                <a:cs typeface="Gill Sans MT"/>
                <a:sym typeface="Gill Sans MT"/>
              </a:defRPr>
            </a:lvl4pPr>
            <a:lvl5pPr marL="0" marR="0" indent="0" algn="l" defTabSz="192880" rtl="0" latinLnBrk="0">
              <a:lnSpc>
                <a:spcPct val="100000"/>
              </a:lnSpc>
              <a:spcBef>
                <a:spcPts val="0"/>
              </a:spcBef>
              <a:spcAft>
                <a:spcPts val="0"/>
              </a:spcAft>
              <a:buClrTx/>
              <a:buSzTx/>
              <a:buFontTx/>
              <a:buNone/>
              <a:tabLst/>
              <a:defRPr sz="1100" b="0" i="0" u="none" strike="noStrike" cap="none" spc="0" baseline="0">
                <a:solidFill>
                  <a:schemeClr val="accent2"/>
                </a:solidFill>
                <a:uFillTx/>
                <a:latin typeface="Gill Sans MT"/>
                <a:ea typeface="Gill Sans MT"/>
                <a:cs typeface="Gill Sans MT"/>
                <a:sym typeface="Gill Sans MT"/>
              </a:defRPr>
            </a:lvl5pPr>
            <a:lvl6pPr marL="0" marR="0" indent="0" algn="l" defTabSz="192880" rtl="0" latinLnBrk="0">
              <a:lnSpc>
                <a:spcPct val="100000"/>
              </a:lnSpc>
              <a:spcBef>
                <a:spcPts val="0"/>
              </a:spcBef>
              <a:spcAft>
                <a:spcPts val="0"/>
              </a:spcAft>
              <a:buClrTx/>
              <a:buSzTx/>
              <a:buFontTx/>
              <a:buNone/>
              <a:tabLst/>
              <a:defRPr sz="1100" b="0" i="0" u="none" strike="noStrike" cap="none" spc="0" baseline="0">
                <a:solidFill>
                  <a:schemeClr val="accent2"/>
                </a:solidFill>
                <a:uFillTx/>
                <a:latin typeface="Gill Sans MT"/>
                <a:ea typeface="Gill Sans MT"/>
                <a:cs typeface="Gill Sans MT"/>
                <a:sym typeface="Gill Sans MT"/>
              </a:defRPr>
            </a:lvl6pPr>
            <a:lvl7pPr marL="0" marR="0" indent="0" algn="l" defTabSz="192880" rtl="0" latinLnBrk="0">
              <a:lnSpc>
                <a:spcPct val="100000"/>
              </a:lnSpc>
              <a:spcBef>
                <a:spcPts val="0"/>
              </a:spcBef>
              <a:spcAft>
                <a:spcPts val="0"/>
              </a:spcAft>
              <a:buClrTx/>
              <a:buSzTx/>
              <a:buFontTx/>
              <a:buNone/>
              <a:tabLst/>
              <a:defRPr sz="1100" b="0" i="0" u="none" strike="noStrike" cap="none" spc="0" baseline="0">
                <a:solidFill>
                  <a:schemeClr val="accent2"/>
                </a:solidFill>
                <a:uFillTx/>
                <a:latin typeface="Gill Sans MT"/>
                <a:ea typeface="Gill Sans MT"/>
                <a:cs typeface="Gill Sans MT"/>
                <a:sym typeface="Gill Sans MT"/>
              </a:defRPr>
            </a:lvl7pPr>
            <a:lvl8pPr marL="0" marR="0" indent="0" algn="l" defTabSz="192880" rtl="0" latinLnBrk="0">
              <a:lnSpc>
                <a:spcPct val="100000"/>
              </a:lnSpc>
              <a:spcBef>
                <a:spcPts val="0"/>
              </a:spcBef>
              <a:spcAft>
                <a:spcPts val="0"/>
              </a:spcAft>
              <a:buClrTx/>
              <a:buSzTx/>
              <a:buFontTx/>
              <a:buNone/>
              <a:tabLst/>
              <a:defRPr sz="1100" b="0" i="0" u="none" strike="noStrike" cap="none" spc="0" baseline="0">
                <a:solidFill>
                  <a:schemeClr val="accent2"/>
                </a:solidFill>
                <a:uFillTx/>
                <a:latin typeface="Gill Sans MT"/>
                <a:ea typeface="Gill Sans MT"/>
                <a:cs typeface="Gill Sans MT"/>
                <a:sym typeface="Gill Sans MT"/>
              </a:defRPr>
            </a:lvl8pPr>
            <a:lvl9pPr marL="0" marR="0" indent="0" algn="l" defTabSz="192880" rtl="0" latinLnBrk="0">
              <a:lnSpc>
                <a:spcPct val="100000"/>
              </a:lnSpc>
              <a:spcBef>
                <a:spcPts val="0"/>
              </a:spcBef>
              <a:spcAft>
                <a:spcPts val="0"/>
              </a:spcAft>
              <a:buClrTx/>
              <a:buSzTx/>
              <a:buFontTx/>
              <a:buNone/>
              <a:tabLst/>
              <a:defRPr sz="1100" b="0" i="0" u="none" strike="noStrike" cap="none" spc="0" baseline="0">
                <a:solidFill>
                  <a:schemeClr val="accent2"/>
                </a:solidFill>
                <a:uFillTx/>
                <a:latin typeface="Gill Sans MT"/>
                <a:ea typeface="Gill Sans MT"/>
                <a:cs typeface="Gill Sans MT"/>
                <a:sym typeface="Gill Sans MT"/>
              </a:defRPr>
            </a:lvl9pPr>
          </a:lstStyle>
          <a:p>
            <a:pPr hangingPunct="1"/>
            <a:r>
              <a:rPr lang="es-MX" sz="2000" b="1" dirty="0"/>
              <a:t>RECURSOS Y FORMATOS PARA LA PLANEACIÓN ESTRATÉGICA</a:t>
            </a:r>
          </a:p>
        </p:txBody>
      </p:sp>
      <p:sp>
        <p:nvSpPr>
          <p:cNvPr id="6" name="Rectangle 5">
            <a:extLst>
              <a:ext uri="{FF2B5EF4-FFF2-40B4-BE49-F238E27FC236}">
                <a16:creationId xmlns:a16="http://schemas.microsoft.com/office/drawing/2014/main" id="{02FD760C-A0BF-4345-979B-6CB0C87A5692}"/>
              </a:ext>
            </a:extLst>
          </p:cNvPr>
          <p:cNvSpPr/>
          <p:nvPr/>
        </p:nvSpPr>
        <p:spPr>
          <a:xfrm>
            <a:off x="496533" y="981310"/>
            <a:ext cx="1895071" cy="369332"/>
          </a:xfrm>
          <a:prstGeom prst="rect">
            <a:avLst/>
          </a:prstGeom>
        </p:spPr>
        <p:txBody>
          <a:bodyPr wrap="none">
            <a:spAutoFit/>
          </a:bodyPr>
          <a:lstStyle/>
          <a:p>
            <a:pPr lvl="0">
              <a:spcAft>
                <a:spcPts val="600"/>
              </a:spcAft>
            </a:pPr>
            <a:r>
              <a:rPr lang="es-ES" b="1" dirty="0">
                <a:solidFill>
                  <a:srgbClr val="1F3763"/>
                </a:solidFill>
                <a:latin typeface="Gill Sans Std" panose="020B0502020104020203" pitchFamily="34" charset="-79"/>
                <a:ea typeface="Times New Roman" panose="02020603050405020304" pitchFamily="18" charset="0"/>
                <a:cs typeface="Gill Sans Std" panose="020B0502020104020203" pitchFamily="34" charset="-79"/>
              </a:rPr>
              <a:t>14.	Evaluación</a:t>
            </a:r>
            <a:endParaRPr lang="en-US" b="1" dirty="0">
              <a:solidFill>
                <a:srgbClr val="1F3763"/>
              </a:solidFill>
              <a:latin typeface="Gill Sans Std" panose="020B0502020104020203" pitchFamily="34" charset="-79"/>
              <a:ea typeface="Times New Roman" panose="02020603050405020304" pitchFamily="18" charset="0"/>
              <a:cs typeface="Gill Sans Std" panose="020B0502020104020203" pitchFamily="34" charset="-79"/>
            </a:endParaRPr>
          </a:p>
        </p:txBody>
      </p:sp>
      <p:sp>
        <p:nvSpPr>
          <p:cNvPr id="4" name="Rectangle 3">
            <a:extLst>
              <a:ext uri="{FF2B5EF4-FFF2-40B4-BE49-F238E27FC236}">
                <a16:creationId xmlns:a16="http://schemas.microsoft.com/office/drawing/2014/main" id="{5AE80F68-F8B8-754E-AB68-3113DB658239}"/>
              </a:ext>
            </a:extLst>
          </p:cNvPr>
          <p:cNvSpPr/>
          <p:nvPr/>
        </p:nvSpPr>
        <p:spPr>
          <a:xfrm>
            <a:off x="496533" y="1350642"/>
            <a:ext cx="8370741" cy="1631216"/>
          </a:xfrm>
          <a:prstGeom prst="rect">
            <a:avLst/>
          </a:prstGeom>
        </p:spPr>
        <p:txBody>
          <a:bodyPr wrap="square">
            <a:spAutoFit/>
          </a:bodyPr>
          <a:lstStyle/>
          <a:p>
            <a:pPr algn="just">
              <a:spcAft>
                <a:spcPts val="1200"/>
              </a:spcAft>
            </a:pPr>
            <a:r>
              <a:rPr lang="es-ES" dirty="0">
                <a:solidFill>
                  <a:srgbClr val="635C5B"/>
                </a:solidFill>
              </a:rPr>
              <a:t>En todo proceso pedagógico, es muy valioso contar con un modelo de evaluación, para que el presente paquete y su implementación puedan mejorar con el tiempo.</a:t>
            </a:r>
          </a:p>
          <a:p>
            <a:pPr algn="just">
              <a:spcAft>
                <a:spcPts val="1200"/>
              </a:spcAft>
            </a:pPr>
            <a:r>
              <a:rPr lang="es-ES_tradnl" dirty="0">
                <a:solidFill>
                  <a:srgbClr val="635C5B"/>
                </a:solidFill>
              </a:rPr>
              <a:t>El Dr. James </a:t>
            </a:r>
            <a:r>
              <a:rPr lang="es-ES_tradnl" dirty="0" err="1">
                <a:solidFill>
                  <a:srgbClr val="635C5B"/>
                </a:solidFill>
              </a:rPr>
              <a:t>Kirkparick</a:t>
            </a:r>
            <a:r>
              <a:rPr lang="es-ES_tradnl" dirty="0">
                <a:solidFill>
                  <a:srgbClr val="635C5B"/>
                </a:solidFill>
              </a:rPr>
              <a:t>, plantea la evaluación de los programas de formación tradicional en cuatro niveles, se sugiere que exista una evaluación del proceso de implementación del paquete de solución por parte de las OSC, al menos a un Nivel 2.</a:t>
            </a:r>
          </a:p>
        </p:txBody>
      </p:sp>
      <p:pic>
        <p:nvPicPr>
          <p:cNvPr id="2" name="Picture 1">
            <a:extLst>
              <a:ext uri="{FF2B5EF4-FFF2-40B4-BE49-F238E27FC236}">
                <a16:creationId xmlns:a16="http://schemas.microsoft.com/office/drawing/2014/main" id="{3B1D916B-092C-2343-8997-EE424C2497F2}"/>
              </a:ext>
            </a:extLst>
          </p:cNvPr>
          <p:cNvPicPr>
            <a:picLocks noChangeAspect="1"/>
          </p:cNvPicPr>
          <p:nvPr/>
        </p:nvPicPr>
        <p:blipFill>
          <a:blip r:embed="rId2"/>
          <a:stretch>
            <a:fillRect/>
          </a:stretch>
        </p:blipFill>
        <p:spPr>
          <a:xfrm>
            <a:off x="1345214" y="3100860"/>
            <a:ext cx="6681054" cy="3497648"/>
          </a:xfrm>
          <a:prstGeom prst="rect">
            <a:avLst/>
          </a:prstGeom>
        </p:spPr>
      </p:pic>
      <p:sp>
        <p:nvSpPr>
          <p:cNvPr id="7" name="Rectangle 6">
            <a:extLst>
              <a:ext uri="{FF2B5EF4-FFF2-40B4-BE49-F238E27FC236}">
                <a16:creationId xmlns:a16="http://schemas.microsoft.com/office/drawing/2014/main" id="{0B3AA1FE-0575-514C-8822-56AC96930F4D}"/>
              </a:ext>
            </a:extLst>
          </p:cNvPr>
          <p:cNvSpPr/>
          <p:nvPr/>
        </p:nvSpPr>
        <p:spPr>
          <a:xfrm>
            <a:off x="1173892" y="3929449"/>
            <a:ext cx="6932140" cy="963827"/>
          </a:xfrm>
          <a:prstGeom prst="rect">
            <a:avLst/>
          </a:prstGeom>
          <a:noFill/>
          <a:ln w="25400" cap="flat">
            <a:solidFill>
              <a:schemeClr val="accent2"/>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Gill Sans MT"/>
              <a:ea typeface="Gill Sans MT"/>
              <a:cs typeface="Gill Sans MT"/>
              <a:sym typeface="Gill Sans MT"/>
            </a:endParaRPr>
          </a:p>
        </p:txBody>
      </p:sp>
    </p:spTree>
    <p:extLst>
      <p:ext uri="{BB962C8B-B14F-4D97-AF65-F5344CB8AC3E}">
        <p14:creationId xmlns:p14="http://schemas.microsoft.com/office/powerpoint/2010/main" val="3621445515"/>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C6E28A35-1B8E-4C43-A54B-7069645F64C2}"/>
              </a:ext>
            </a:extLst>
          </p:cNvPr>
          <p:cNvSpPr>
            <a:spLocks noGrp="1"/>
          </p:cNvSpPr>
          <p:nvPr>
            <p:ph type="title"/>
          </p:nvPr>
        </p:nvSpPr>
        <p:spPr>
          <a:xfrm>
            <a:off x="496533" y="398378"/>
            <a:ext cx="7772401" cy="582932"/>
          </a:xfrm>
        </p:spPr>
        <p:txBody>
          <a:bodyPr anchor="ctr">
            <a:normAutofit/>
          </a:bodyPr>
          <a:lstStyle/>
          <a:p>
            <a:r>
              <a:rPr lang="es-MX" sz="2000" b="1" dirty="0"/>
              <a:t>CONCLUSIÓN</a:t>
            </a:r>
          </a:p>
        </p:txBody>
      </p:sp>
      <p:sp>
        <p:nvSpPr>
          <p:cNvPr id="2" name="Rectangle 1">
            <a:extLst>
              <a:ext uri="{FF2B5EF4-FFF2-40B4-BE49-F238E27FC236}">
                <a16:creationId xmlns:a16="http://schemas.microsoft.com/office/drawing/2014/main" id="{C5EB2C29-8532-7D42-866B-260C1D2FB9AE}"/>
              </a:ext>
            </a:extLst>
          </p:cNvPr>
          <p:cNvSpPr/>
          <p:nvPr/>
        </p:nvSpPr>
        <p:spPr>
          <a:xfrm>
            <a:off x="496533" y="1297524"/>
            <a:ext cx="8179116" cy="2944396"/>
          </a:xfrm>
          <a:prstGeom prst="rect">
            <a:avLst/>
          </a:prstGeom>
        </p:spPr>
        <p:txBody>
          <a:bodyPr wrap="square">
            <a:spAutoFit/>
          </a:bodyPr>
          <a:lstStyle/>
          <a:p>
            <a:pPr algn="just">
              <a:spcAft>
                <a:spcPts val="1400"/>
              </a:spcAft>
            </a:pPr>
            <a:r>
              <a:rPr lang="es-ES" dirty="0">
                <a:solidFill>
                  <a:srgbClr val="635C5B"/>
                </a:solidFill>
              </a:rPr>
              <a:t>La planeación estratégica es un proceso de suma importancia para cualquier organización que pretenda trazar caminos para lograr sus metas y objetivos. También es una herramienta que permite revisitar la visión, misión y los impactos a los que se quiere llegar. </a:t>
            </a:r>
          </a:p>
          <a:p>
            <a:pPr algn="just">
              <a:spcAft>
                <a:spcPts val="1400"/>
              </a:spcAft>
            </a:pPr>
            <a:r>
              <a:rPr lang="es-ES" dirty="0">
                <a:solidFill>
                  <a:srgbClr val="635C5B"/>
                </a:solidFill>
              </a:rPr>
              <a:t>El presente paquete de solución, presenta las herramientas necesarias para acompañar a las OSC en su proceso de diseño y seguimiento de objetivos.</a:t>
            </a:r>
          </a:p>
          <a:p>
            <a:pPr algn="just">
              <a:spcAft>
                <a:spcPts val="1400"/>
              </a:spcAft>
            </a:pPr>
            <a:r>
              <a:rPr lang="es-ES" dirty="0">
                <a:solidFill>
                  <a:srgbClr val="635C5B"/>
                </a:solidFill>
              </a:rPr>
              <a:t>La planeación estratégica busca llevar a la organización hacia los resultados deseados y busca contestar tres grandes preguntas: ¿En dónde estamos en este momento?, ¿A dónde queremos ir?, y ¿Cómo vamos a llegar ahí? </a:t>
            </a:r>
          </a:p>
        </p:txBody>
      </p:sp>
      <p:pic>
        <p:nvPicPr>
          <p:cNvPr id="5" name="Picture 4">
            <a:extLst>
              <a:ext uri="{FF2B5EF4-FFF2-40B4-BE49-F238E27FC236}">
                <a16:creationId xmlns:a16="http://schemas.microsoft.com/office/drawing/2014/main" id="{A80057B3-DAA3-B84B-A924-08CC9EBB1A11}"/>
              </a:ext>
            </a:extLst>
          </p:cNvPr>
          <p:cNvPicPr>
            <a:picLocks noChangeAspect="1"/>
          </p:cNvPicPr>
          <p:nvPr/>
        </p:nvPicPr>
        <p:blipFill>
          <a:blip r:embed="rId2"/>
          <a:stretch>
            <a:fillRect/>
          </a:stretch>
        </p:blipFill>
        <p:spPr>
          <a:xfrm>
            <a:off x="2744591" y="4350608"/>
            <a:ext cx="3683000" cy="2209800"/>
          </a:xfrm>
          <a:prstGeom prst="rect">
            <a:avLst/>
          </a:prstGeom>
        </p:spPr>
      </p:pic>
    </p:spTree>
    <p:extLst>
      <p:ext uri="{BB962C8B-B14F-4D97-AF65-F5344CB8AC3E}">
        <p14:creationId xmlns:p14="http://schemas.microsoft.com/office/powerpoint/2010/main" val="2287737128"/>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C6E28A35-1B8E-4C43-A54B-7069645F64C2}"/>
              </a:ext>
            </a:extLst>
          </p:cNvPr>
          <p:cNvSpPr>
            <a:spLocks noGrp="1"/>
          </p:cNvSpPr>
          <p:nvPr>
            <p:ph type="title"/>
          </p:nvPr>
        </p:nvSpPr>
        <p:spPr>
          <a:xfrm>
            <a:off x="496533" y="398378"/>
            <a:ext cx="7772401" cy="582932"/>
          </a:xfrm>
        </p:spPr>
        <p:txBody>
          <a:bodyPr anchor="ctr">
            <a:normAutofit/>
          </a:bodyPr>
          <a:lstStyle/>
          <a:p>
            <a:r>
              <a:rPr lang="es-MX" sz="2000" b="1" dirty="0"/>
              <a:t>ANEXOS</a:t>
            </a:r>
          </a:p>
        </p:txBody>
      </p:sp>
      <p:sp>
        <p:nvSpPr>
          <p:cNvPr id="2" name="Rectangle 1">
            <a:extLst>
              <a:ext uri="{FF2B5EF4-FFF2-40B4-BE49-F238E27FC236}">
                <a16:creationId xmlns:a16="http://schemas.microsoft.com/office/drawing/2014/main" id="{C5EB2C29-8532-7D42-866B-260C1D2FB9AE}"/>
              </a:ext>
            </a:extLst>
          </p:cNvPr>
          <p:cNvSpPr/>
          <p:nvPr/>
        </p:nvSpPr>
        <p:spPr>
          <a:xfrm>
            <a:off x="482442" y="1563855"/>
            <a:ext cx="8179116" cy="825867"/>
          </a:xfrm>
          <a:prstGeom prst="rect">
            <a:avLst/>
          </a:prstGeom>
        </p:spPr>
        <p:txBody>
          <a:bodyPr wrap="square">
            <a:spAutoFit/>
          </a:bodyPr>
          <a:lstStyle/>
          <a:p>
            <a:pPr algn="just">
              <a:spcAft>
                <a:spcPts val="1400"/>
              </a:spcAft>
            </a:pPr>
            <a:r>
              <a:rPr lang="es-ES" b="1" dirty="0">
                <a:solidFill>
                  <a:srgbClr val="635C5B"/>
                </a:solidFill>
              </a:rPr>
              <a:t>Ver: PAQUETE PLANEACION ESTRATÉGICA. </a:t>
            </a:r>
          </a:p>
          <a:p>
            <a:pPr algn="just">
              <a:spcAft>
                <a:spcPts val="1400"/>
              </a:spcAft>
            </a:pPr>
            <a:endParaRPr lang="es-ES" b="1" dirty="0">
              <a:solidFill>
                <a:srgbClr val="635C5B"/>
              </a:solidFill>
            </a:endParaRPr>
          </a:p>
        </p:txBody>
      </p:sp>
    </p:spTree>
    <p:extLst>
      <p:ext uri="{BB962C8B-B14F-4D97-AF65-F5344CB8AC3E}">
        <p14:creationId xmlns:p14="http://schemas.microsoft.com/office/powerpoint/2010/main" val="3270618824"/>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 name="Slide Number Placeholder 3"/>
          <p:cNvSpPr txBox="1">
            <a:spLocks noGrp="1"/>
          </p:cNvSpPr>
          <p:nvPr>
            <p:ph type="sldNum" sz="quarter" idx="2"/>
          </p:nvPr>
        </p:nvSpPr>
        <p:spPr>
          <a:xfrm>
            <a:off x="8864599" y="6549769"/>
            <a:ext cx="127001" cy="12700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28</a:t>
            </a:fld>
            <a:endParaRPr/>
          </a:p>
        </p:txBody>
      </p:sp>
      <p:grpSp>
        <p:nvGrpSpPr>
          <p:cNvPr id="351" name="Picture 6"/>
          <p:cNvGrpSpPr/>
          <p:nvPr/>
        </p:nvGrpSpPr>
        <p:grpSpPr>
          <a:xfrm>
            <a:off x="450436" y="568664"/>
            <a:ext cx="2140364" cy="925710"/>
            <a:chOff x="0" y="0"/>
            <a:chExt cx="2140363" cy="925708"/>
          </a:xfrm>
        </p:grpSpPr>
        <p:sp>
          <p:nvSpPr>
            <p:cNvPr id="349" name="Rectángulo"/>
            <p:cNvSpPr/>
            <p:nvPr/>
          </p:nvSpPr>
          <p:spPr>
            <a:xfrm>
              <a:off x="0" y="0"/>
              <a:ext cx="2140364" cy="925709"/>
            </a:xfrm>
            <a:prstGeom prst="rect">
              <a:avLst/>
            </a:prstGeom>
            <a:solidFill>
              <a:schemeClr val="accent2"/>
            </a:solidFill>
            <a:ln w="12700" cap="flat">
              <a:noFill/>
              <a:miter lim="400000"/>
            </a:ln>
            <a:effectLst/>
          </p:spPr>
          <p:txBody>
            <a:bodyPr wrap="square" lIns="45719" tIns="45719" rIns="45719" bIns="45719" numCol="1" anchor="ctr">
              <a:noAutofit/>
            </a:bodyPr>
            <a:lstStyle/>
            <a:p>
              <a:endParaRPr/>
            </a:p>
          </p:txBody>
        </p:sp>
        <p:pic>
          <p:nvPicPr>
            <p:cNvPr id="350" name="image5.png" descr="image5.png"/>
            <p:cNvPicPr>
              <a:picLocks noChangeAspect="1"/>
            </p:cNvPicPr>
            <p:nvPr/>
          </p:nvPicPr>
          <p:blipFill>
            <a:blip r:embed="rId2"/>
            <a:stretch>
              <a:fillRect/>
            </a:stretch>
          </p:blipFill>
          <p:spPr>
            <a:xfrm>
              <a:off x="0" y="0"/>
              <a:ext cx="2140364" cy="925709"/>
            </a:xfrm>
            <a:prstGeom prst="rect">
              <a:avLst/>
            </a:prstGeom>
            <a:ln w="12700" cap="flat">
              <a:noFill/>
              <a:miter lim="400000"/>
            </a:ln>
            <a:effectLst/>
          </p:spPr>
        </p:pic>
      </p:gr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6CAD14CD-1A44-E24D-8DB5-6DA04405E17F}"/>
              </a:ext>
            </a:extLst>
          </p:cNvPr>
          <p:cNvSpPr>
            <a:spLocks noGrp="1"/>
          </p:cNvSpPr>
          <p:nvPr>
            <p:ph type="body" idx="1"/>
          </p:nvPr>
        </p:nvSpPr>
        <p:spPr>
          <a:xfrm>
            <a:off x="686104" y="1332571"/>
            <a:ext cx="7772400" cy="4577575"/>
          </a:xfrm>
        </p:spPr>
        <p:txBody>
          <a:bodyPr>
            <a:normAutofit lnSpcReduction="10000"/>
          </a:bodyPr>
          <a:lstStyle/>
          <a:p>
            <a:pPr marL="0" indent="0" algn="just">
              <a:lnSpc>
                <a:spcPct val="150000"/>
              </a:lnSpc>
              <a:spcBef>
                <a:spcPts val="0"/>
              </a:spcBef>
              <a:spcAft>
                <a:spcPts val="2400"/>
              </a:spcAft>
              <a:buNone/>
            </a:pPr>
            <a:r>
              <a:rPr lang="es-MX" sz="1800" dirty="0"/>
              <a:t>El Programa para la Sociedad Civil (CSA), implementado por Social Impact (SI), es un programa de la Misión bilateral de la Agencia de los Estados Unidos para el Desarrollo Internacional en México (USAID/México). </a:t>
            </a:r>
          </a:p>
          <a:p>
            <a:pPr marL="0" indent="0" algn="just">
              <a:lnSpc>
                <a:spcPct val="150000"/>
              </a:lnSpc>
              <a:spcBef>
                <a:spcPts val="0"/>
              </a:spcBef>
              <a:spcAft>
                <a:spcPts val="2400"/>
              </a:spcAft>
              <a:buNone/>
            </a:pPr>
            <a:r>
              <a:rPr lang="es-MX" sz="1800" dirty="0"/>
              <a:t>CSA está diseñado con el objetivo de impulsar la sustentabilidad de un conjunto de organizaciones, fundaciones y fortalecedoras de la sociedad civil en México, y para fortalecer la capacidad institucional de ellas. </a:t>
            </a:r>
          </a:p>
          <a:p>
            <a:pPr marL="0" indent="0" algn="just">
              <a:lnSpc>
                <a:spcPct val="150000"/>
              </a:lnSpc>
              <a:spcBef>
                <a:spcPts val="0"/>
              </a:spcBef>
              <a:spcAft>
                <a:spcPts val="2400"/>
              </a:spcAft>
              <a:buNone/>
            </a:pPr>
            <a:r>
              <a:rPr lang="es-MX" sz="1800" dirty="0"/>
              <a:t>El programa apoya a organizaciones, fundaciones y fortalecedoras de la sociedad civil en México, haciendo hincapié en los estados fronterizos del norte del país en la implementación de sus agendas de desarrollo relacionadas con la prevención de crimen y la violencia, la reforma de la justicia penal y los derechos humanos. </a:t>
            </a:r>
          </a:p>
        </p:txBody>
      </p:sp>
      <p:sp>
        <p:nvSpPr>
          <p:cNvPr id="3" name="Título 2">
            <a:extLst>
              <a:ext uri="{FF2B5EF4-FFF2-40B4-BE49-F238E27FC236}">
                <a16:creationId xmlns:a16="http://schemas.microsoft.com/office/drawing/2014/main" id="{C6E28A35-1B8E-4C43-A54B-7069645F64C2}"/>
              </a:ext>
            </a:extLst>
          </p:cNvPr>
          <p:cNvSpPr>
            <a:spLocks noGrp="1"/>
          </p:cNvSpPr>
          <p:nvPr>
            <p:ph type="title"/>
          </p:nvPr>
        </p:nvSpPr>
        <p:spPr>
          <a:xfrm>
            <a:off x="496533" y="398378"/>
            <a:ext cx="7883987" cy="582932"/>
          </a:xfrm>
        </p:spPr>
        <p:txBody>
          <a:bodyPr anchor="ctr">
            <a:normAutofit fontScale="90000"/>
          </a:bodyPr>
          <a:lstStyle/>
          <a:p>
            <a:r>
              <a:rPr lang="es-MX" sz="2000" b="1" dirty="0"/>
              <a:t>INTRODUCCIÓN AL PROGRAMA PARA LA SOCIEDAD CIVIL (CSA)</a:t>
            </a:r>
          </a:p>
        </p:txBody>
      </p:sp>
    </p:spTree>
    <p:extLst>
      <p:ext uri="{BB962C8B-B14F-4D97-AF65-F5344CB8AC3E}">
        <p14:creationId xmlns:p14="http://schemas.microsoft.com/office/powerpoint/2010/main" val="2244150987"/>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6CAD14CD-1A44-E24D-8DB5-6DA04405E17F}"/>
              </a:ext>
            </a:extLst>
          </p:cNvPr>
          <p:cNvSpPr>
            <a:spLocks noGrp="1"/>
          </p:cNvSpPr>
          <p:nvPr>
            <p:ph type="body" idx="1"/>
          </p:nvPr>
        </p:nvSpPr>
        <p:spPr/>
        <p:txBody>
          <a:bodyPr/>
          <a:lstStyle/>
          <a:p>
            <a:endParaRPr lang="es-MX" sz="1800" dirty="0"/>
          </a:p>
          <a:p>
            <a:endParaRPr lang="es-MX" dirty="0"/>
          </a:p>
          <a:p>
            <a:endParaRPr lang="es-MX" dirty="0"/>
          </a:p>
        </p:txBody>
      </p:sp>
      <p:sp>
        <p:nvSpPr>
          <p:cNvPr id="8" name="Título 2">
            <a:extLst>
              <a:ext uri="{FF2B5EF4-FFF2-40B4-BE49-F238E27FC236}">
                <a16:creationId xmlns:a16="http://schemas.microsoft.com/office/drawing/2014/main" id="{1B060D28-AFA4-2C49-B04E-CD7DEA986E7A}"/>
              </a:ext>
            </a:extLst>
          </p:cNvPr>
          <p:cNvSpPr txBox="1">
            <a:spLocks/>
          </p:cNvSpPr>
          <p:nvPr/>
        </p:nvSpPr>
        <p:spPr>
          <a:xfrm>
            <a:off x="496533" y="398377"/>
            <a:ext cx="7772401" cy="65806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normAutofit/>
          </a:bodyPr>
          <a:lstStyle>
            <a:lvl1pPr marL="0" marR="0" indent="0" algn="l" defTabSz="192880" rtl="0" latinLnBrk="0">
              <a:lnSpc>
                <a:spcPct val="100000"/>
              </a:lnSpc>
              <a:spcBef>
                <a:spcPts val="0"/>
              </a:spcBef>
              <a:spcAft>
                <a:spcPts val="0"/>
              </a:spcAft>
              <a:buClrTx/>
              <a:buSzTx/>
              <a:buFontTx/>
              <a:buNone/>
              <a:tabLst/>
              <a:defRPr sz="1100" b="0" i="0" u="none" strike="noStrike" cap="none" spc="0" baseline="0">
                <a:solidFill>
                  <a:schemeClr val="accent2"/>
                </a:solidFill>
                <a:uFillTx/>
                <a:latin typeface="Gill Sans MT"/>
                <a:ea typeface="Gill Sans MT"/>
                <a:cs typeface="Gill Sans MT"/>
                <a:sym typeface="Gill Sans MT"/>
              </a:defRPr>
            </a:lvl1pPr>
            <a:lvl2pPr marL="0" marR="0" indent="0" algn="l" defTabSz="192880" rtl="0" latinLnBrk="0">
              <a:lnSpc>
                <a:spcPct val="100000"/>
              </a:lnSpc>
              <a:spcBef>
                <a:spcPts val="0"/>
              </a:spcBef>
              <a:spcAft>
                <a:spcPts val="0"/>
              </a:spcAft>
              <a:buClrTx/>
              <a:buSzTx/>
              <a:buFontTx/>
              <a:buNone/>
              <a:tabLst/>
              <a:defRPr sz="1100" b="0" i="0" u="none" strike="noStrike" cap="none" spc="0" baseline="0">
                <a:solidFill>
                  <a:schemeClr val="accent2"/>
                </a:solidFill>
                <a:uFillTx/>
                <a:latin typeface="Gill Sans MT"/>
                <a:ea typeface="Gill Sans MT"/>
                <a:cs typeface="Gill Sans MT"/>
                <a:sym typeface="Gill Sans MT"/>
              </a:defRPr>
            </a:lvl2pPr>
            <a:lvl3pPr marL="0" marR="0" indent="0" algn="l" defTabSz="192880" rtl="0" latinLnBrk="0">
              <a:lnSpc>
                <a:spcPct val="100000"/>
              </a:lnSpc>
              <a:spcBef>
                <a:spcPts val="0"/>
              </a:spcBef>
              <a:spcAft>
                <a:spcPts val="0"/>
              </a:spcAft>
              <a:buClrTx/>
              <a:buSzTx/>
              <a:buFontTx/>
              <a:buNone/>
              <a:tabLst/>
              <a:defRPr sz="1100" b="0" i="0" u="none" strike="noStrike" cap="none" spc="0" baseline="0">
                <a:solidFill>
                  <a:schemeClr val="accent2"/>
                </a:solidFill>
                <a:uFillTx/>
                <a:latin typeface="Gill Sans MT"/>
                <a:ea typeface="Gill Sans MT"/>
                <a:cs typeface="Gill Sans MT"/>
                <a:sym typeface="Gill Sans MT"/>
              </a:defRPr>
            </a:lvl3pPr>
            <a:lvl4pPr marL="0" marR="0" indent="0" algn="l" defTabSz="192880" rtl="0" latinLnBrk="0">
              <a:lnSpc>
                <a:spcPct val="100000"/>
              </a:lnSpc>
              <a:spcBef>
                <a:spcPts val="0"/>
              </a:spcBef>
              <a:spcAft>
                <a:spcPts val="0"/>
              </a:spcAft>
              <a:buClrTx/>
              <a:buSzTx/>
              <a:buFontTx/>
              <a:buNone/>
              <a:tabLst/>
              <a:defRPr sz="1100" b="0" i="0" u="none" strike="noStrike" cap="none" spc="0" baseline="0">
                <a:solidFill>
                  <a:schemeClr val="accent2"/>
                </a:solidFill>
                <a:uFillTx/>
                <a:latin typeface="Gill Sans MT"/>
                <a:ea typeface="Gill Sans MT"/>
                <a:cs typeface="Gill Sans MT"/>
                <a:sym typeface="Gill Sans MT"/>
              </a:defRPr>
            </a:lvl4pPr>
            <a:lvl5pPr marL="0" marR="0" indent="0" algn="l" defTabSz="192880" rtl="0" latinLnBrk="0">
              <a:lnSpc>
                <a:spcPct val="100000"/>
              </a:lnSpc>
              <a:spcBef>
                <a:spcPts val="0"/>
              </a:spcBef>
              <a:spcAft>
                <a:spcPts val="0"/>
              </a:spcAft>
              <a:buClrTx/>
              <a:buSzTx/>
              <a:buFontTx/>
              <a:buNone/>
              <a:tabLst/>
              <a:defRPr sz="1100" b="0" i="0" u="none" strike="noStrike" cap="none" spc="0" baseline="0">
                <a:solidFill>
                  <a:schemeClr val="accent2"/>
                </a:solidFill>
                <a:uFillTx/>
                <a:latin typeface="Gill Sans MT"/>
                <a:ea typeface="Gill Sans MT"/>
                <a:cs typeface="Gill Sans MT"/>
                <a:sym typeface="Gill Sans MT"/>
              </a:defRPr>
            </a:lvl5pPr>
            <a:lvl6pPr marL="0" marR="0" indent="0" algn="l" defTabSz="192880" rtl="0" latinLnBrk="0">
              <a:lnSpc>
                <a:spcPct val="100000"/>
              </a:lnSpc>
              <a:spcBef>
                <a:spcPts val="0"/>
              </a:spcBef>
              <a:spcAft>
                <a:spcPts val="0"/>
              </a:spcAft>
              <a:buClrTx/>
              <a:buSzTx/>
              <a:buFontTx/>
              <a:buNone/>
              <a:tabLst/>
              <a:defRPr sz="1100" b="0" i="0" u="none" strike="noStrike" cap="none" spc="0" baseline="0">
                <a:solidFill>
                  <a:schemeClr val="accent2"/>
                </a:solidFill>
                <a:uFillTx/>
                <a:latin typeface="Gill Sans MT"/>
                <a:ea typeface="Gill Sans MT"/>
                <a:cs typeface="Gill Sans MT"/>
                <a:sym typeface="Gill Sans MT"/>
              </a:defRPr>
            </a:lvl6pPr>
            <a:lvl7pPr marL="0" marR="0" indent="0" algn="l" defTabSz="192880" rtl="0" latinLnBrk="0">
              <a:lnSpc>
                <a:spcPct val="100000"/>
              </a:lnSpc>
              <a:spcBef>
                <a:spcPts val="0"/>
              </a:spcBef>
              <a:spcAft>
                <a:spcPts val="0"/>
              </a:spcAft>
              <a:buClrTx/>
              <a:buSzTx/>
              <a:buFontTx/>
              <a:buNone/>
              <a:tabLst/>
              <a:defRPr sz="1100" b="0" i="0" u="none" strike="noStrike" cap="none" spc="0" baseline="0">
                <a:solidFill>
                  <a:schemeClr val="accent2"/>
                </a:solidFill>
                <a:uFillTx/>
                <a:latin typeface="Gill Sans MT"/>
                <a:ea typeface="Gill Sans MT"/>
                <a:cs typeface="Gill Sans MT"/>
                <a:sym typeface="Gill Sans MT"/>
              </a:defRPr>
            </a:lvl7pPr>
            <a:lvl8pPr marL="0" marR="0" indent="0" algn="l" defTabSz="192880" rtl="0" latinLnBrk="0">
              <a:lnSpc>
                <a:spcPct val="100000"/>
              </a:lnSpc>
              <a:spcBef>
                <a:spcPts val="0"/>
              </a:spcBef>
              <a:spcAft>
                <a:spcPts val="0"/>
              </a:spcAft>
              <a:buClrTx/>
              <a:buSzTx/>
              <a:buFontTx/>
              <a:buNone/>
              <a:tabLst/>
              <a:defRPr sz="1100" b="0" i="0" u="none" strike="noStrike" cap="none" spc="0" baseline="0">
                <a:solidFill>
                  <a:schemeClr val="accent2"/>
                </a:solidFill>
                <a:uFillTx/>
                <a:latin typeface="Gill Sans MT"/>
                <a:ea typeface="Gill Sans MT"/>
                <a:cs typeface="Gill Sans MT"/>
                <a:sym typeface="Gill Sans MT"/>
              </a:defRPr>
            </a:lvl8pPr>
            <a:lvl9pPr marL="0" marR="0" indent="0" algn="l" defTabSz="192880" rtl="0" latinLnBrk="0">
              <a:lnSpc>
                <a:spcPct val="100000"/>
              </a:lnSpc>
              <a:spcBef>
                <a:spcPts val="0"/>
              </a:spcBef>
              <a:spcAft>
                <a:spcPts val="0"/>
              </a:spcAft>
              <a:buClrTx/>
              <a:buSzTx/>
              <a:buFontTx/>
              <a:buNone/>
              <a:tabLst/>
              <a:defRPr sz="1100" b="0" i="0" u="none" strike="noStrike" cap="none" spc="0" baseline="0">
                <a:solidFill>
                  <a:schemeClr val="accent2"/>
                </a:solidFill>
                <a:uFillTx/>
                <a:latin typeface="Gill Sans MT"/>
                <a:ea typeface="Gill Sans MT"/>
                <a:cs typeface="Gill Sans MT"/>
                <a:sym typeface="Gill Sans MT"/>
              </a:defRPr>
            </a:lvl9pPr>
          </a:lstStyle>
          <a:p>
            <a:pPr hangingPunct="1"/>
            <a:r>
              <a:rPr lang="es-MX" sz="2000" b="1" dirty="0"/>
              <a:t>ESTRUCTURA DE LOS PAQUETES DE SOLUCIÓN</a:t>
            </a:r>
          </a:p>
        </p:txBody>
      </p:sp>
      <p:grpSp>
        <p:nvGrpSpPr>
          <p:cNvPr id="10" name="Group 9">
            <a:extLst>
              <a:ext uri="{FF2B5EF4-FFF2-40B4-BE49-F238E27FC236}">
                <a16:creationId xmlns:a16="http://schemas.microsoft.com/office/drawing/2014/main" id="{37A97F44-FE18-E744-98B0-DA60623C8ACE}"/>
              </a:ext>
            </a:extLst>
          </p:cNvPr>
          <p:cNvGrpSpPr/>
          <p:nvPr/>
        </p:nvGrpSpPr>
        <p:grpSpPr>
          <a:xfrm>
            <a:off x="685800" y="1045219"/>
            <a:ext cx="7583134" cy="5377882"/>
            <a:chOff x="1488827" y="1924557"/>
            <a:chExt cx="6584655" cy="4774352"/>
          </a:xfrm>
        </p:grpSpPr>
        <p:pic>
          <p:nvPicPr>
            <p:cNvPr id="6" name="Picture 5">
              <a:extLst>
                <a:ext uri="{FF2B5EF4-FFF2-40B4-BE49-F238E27FC236}">
                  <a16:creationId xmlns:a16="http://schemas.microsoft.com/office/drawing/2014/main" id="{469B0494-16A7-B44C-A184-045F9F693F91}"/>
                </a:ext>
              </a:extLst>
            </p:cNvPr>
            <p:cNvPicPr/>
            <p:nvPr/>
          </p:nvPicPr>
          <p:blipFill rotWithShape="1">
            <a:blip r:embed="rId2">
              <a:extLst>
                <a:ext uri="{28A0092B-C50C-407E-A947-70E740481C1C}">
                  <a14:useLocalDpi xmlns:a14="http://schemas.microsoft.com/office/drawing/2010/main" val="0"/>
                </a:ext>
              </a:extLst>
            </a:blip>
            <a:srcRect b="5944"/>
            <a:stretch/>
          </p:blipFill>
          <p:spPr>
            <a:xfrm>
              <a:off x="1488827" y="1924557"/>
              <a:ext cx="6584655" cy="4774352"/>
            </a:xfrm>
            <a:prstGeom prst="rect">
              <a:avLst/>
            </a:prstGeom>
          </p:spPr>
        </p:pic>
        <p:sp>
          <p:nvSpPr>
            <p:cNvPr id="9" name="Rectangle 8">
              <a:extLst>
                <a:ext uri="{FF2B5EF4-FFF2-40B4-BE49-F238E27FC236}">
                  <a16:creationId xmlns:a16="http://schemas.microsoft.com/office/drawing/2014/main" id="{B743CEDA-8C0F-694E-8606-F549050F3263}"/>
                </a:ext>
              </a:extLst>
            </p:cNvPr>
            <p:cNvSpPr/>
            <p:nvPr/>
          </p:nvSpPr>
          <p:spPr>
            <a:xfrm>
              <a:off x="1639229" y="2152185"/>
              <a:ext cx="2653991" cy="814039"/>
            </a:xfrm>
            <a:prstGeom prst="rect">
              <a:avLst/>
            </a:prstGeom>
            <a:solidFill>
              <a:srgbClr val="E7E7E6"/>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Gill Sans MT"/>
                <a:ea typeface="Gill Sans MT"/>
                <a:cs typeface="Gill Sans MT"/>
                <a:sym typeface="Gill Sans MT"/>
              </a:endParaRPr>
            </a:p>
          </p:txBody>
        </p:sp>
      </p:grpSp>
    </p:spTree>
    <p:extLst>
      <p:ext uri="{BB962C8B-B14F-4D97-AF65-F5344CB8AC3E}">
        <p14:creationId xmlns:p14="http://schemas.microsoft.com/office/powerpoint/2010/main" val="3437426606"/>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C6E28A35-1B8E-4C43-A54B-7069645F64C2}"/>
              </a:ext>
            </a:extLst>
          </p:cNvPr>
          <p:cNvSpPr>
            <a:spLocks noGrp="1"/>
          </p:cNvSpPr>
          <p:nvPr>
            <p:ph type="title"/>
          </p:nvPr>
        </p:nvSpPr>
        <p:spPr>
          <a:xfrm>
            <a:off x="496533" y="398378"/>
            <a:ext cx="7772401" cy="582932"/>
          </a:xfrm>
        </p:spPr>
        <p:txBody>
          <a:bodyPr anchor="ctr">
            <a:normAutofit/>
          </a:bodyPr>
          <a:lstStyle/>
          <a:p>
            <a:r>
              <a:rPr lang="es-MX" sz="2200" b="1" dirty="0"/>
              <a:t>INTRODUCCIÓN A LA PLANEACIÓN ESTRATÉGICA</a:t>
            </a:r>
          </a:p>
        </p:txBody>
      </p:sp>
      <p:pic>
        <p:nvPicPr>
          <p:cNvPr id="6" name="Picture 5">
            <a:extLst>
              <a:ext uri="{FF2B5EF4-FFF2-40B4-BE49-F238E27FC236}">
                <a16:creationId xmlns:a16="http://schemas.microsoft.com/office/drawing/2014/main" id="{77907A98-595A-564D-925E-06C9504450DA}"/>
              </a:ext>
            </a:extLst>
          </p:cNvPr>
          <p:cNvPicPr>
            <a:picLocks noChangeAspect="1"/>
          </p:cNvPicPr>
          <p:nvPr/>
        </p:nvPicPr>
        <p:blipFill rotWithShape="1">
          <a:blip r:embed="rId2"/>
          <a:srcRect r="38415"/>
          <a:stretch/>
        </p:blipFill>
        <p:spPr>
          <a:xfrm>
            <a:off x="496533" y="1360448"/>
            <a:ext cx="3186530" cy="2910469"/>
          </a:xfrm>
          <a:prstGeom prst="rect">
            <a:avLst/>
          </a:prstGeom>
        </p:spPr>
      </p:pic>
      <p:sp>
        <p:nvSpPr>
          <p:cNvPr id="7" name="Marcador de texto 1">
            <a:extLst>
              <a:ext uri="{FF2B5EF4-FFF2-40B4-BE49-F238E27FC236}">
                <a16:creationId xmlns:a16="http://schemas.microsoft.com/office/drawing/2014/main" id="{346D0242-2738-E043-8336-0AEFA46DEBA7}"/>
              </a:ext>
            </a:extLst>
          </p:cNvPr>
          <p:cNvSpPr>
            <a:spLocks noGrp="1"/>
          </p:cNvSpPr>
          <p:nvPr>
            <p:ph type="body" idx="1"/>
          </p:nvPr>
        </p:nvSpPr>
        <p:spPr>
          <a:xfrm>
            <a:off x="3869472" y="1360448"/>
            <a:ext cx="4589031" cy="2910469"/>
          </a:xfrm>
        </p:spPr>
        <p:txBody>
          <a:bodyPr anchor="ctr">
            <a:normAutofit/>
          </a:bodyPr>
          <a:lstStyle/>
          <a:p>
            <a:pPr marL="0" indent="0" algn="just">
              <a:lnSpc>
                <a:spcPct val="150000"/>
              </a:lnSpc>
              <a:spcBef>
                <a:spcPts val="0"/>
              </a:spcBef>
              <a:spcAft>
                <a:spcPts val="2400"/>
              </a:spcAft>
              <a:buNone/>
            </a:pPr>
            <a:r>
              <a:rPr lang="es-MX" sz="1800" dirty="0"/>
              <a:t>Se busca la construcción de capacidades para que las organizaciones puedan analizar el sistema que compone su causa, identificar opciones de transformación a partir de su intervención y diseñar las estrategias más efectivas para lograrlo</a:t>
            </a:r>
          </a:p>
        </p:txBody>
      </p:sp>
      <p:sp>
        <p:nvSpPr>
          <p:cNvPr id="8" name="Marcador de texto 1">
            <a:extLst>
              <a:ext uri="{FF2B5EF4-FFF2-40B4-BE49-F238E27FC236}">
                <a16:creationId xmlns:a16="http://schemas.microsoft.com/office/drawing/2014/main" id="{C9B45B2D-8D67-0C41-A8D1-45BA8717B302}"/>
              </a:ext>
            </a:extLst>
          </p:cNvPr>
          <p:cNvSpPr txBox="1">
            <a:spLocks/>
          </p:cNvSpPr>
          <p:nvPr/>
        </p:nvSpPr>
        <p:spPr>
          <a:xfrm>
            <a:off x="496533" y="4270917"/>
            <a:ext cx="7961970" cy="20332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normAutofit/>
          </a:bodyPr>
          <a:lstStyle>
            <a:lvl1pPr marL="97110" marR="0" indent="-97110" algn="l" defTabSz="192880" rtl="0" latinLnBrk="0">
              <a:lnSpc>
                <a:spcPct val="100000"/>
              </a:lnSpc>
              <a:spcBef>
                <a:spcPts val="500"/>
              </a:spcBef>
              <a:spcAft>
                <a:spcPts val="0"/>
              </a:spcAft>
              <a:buClrTx/>
              <a:buSzPct val="100000"/>
              <a:buFont typeface="Arial"/>
              <a:buChar char="•"/>
              <a:tabLst/>
              <a:defRPr sz="800" b="0" i="0" u="none" strike="noStrike" cap="none" spc="0" baseline="0">
                <a:solidFill>
                  <a:srgbClr val="635C5B"/>
                </a:solidFill>
                <a:uFillTx/>
                <a:latin typeface="Gill Sans MT"/>
                <a:ea typeface="Gill Sans MT"/>
                <a:cs typeface="Gill Sans MT"/>
                <a:sym typeface="Gill Sans MT"/>
              </a:defRPr>
            </a:lvl1pPr>
            <a:lvl2pPr marL="288652" marR="0" indent="-97111" algn="l" defTabSz="192880" rtl="0" latinLnBrk="0">
              <a:lnSpc>
                <a:spcPct val="100000"/>
              </a:lnSpc>
              <a:spcBef>
                <a:spcPts val="500"/>
              </a:spcBef>
              <a:spcAft>
                <a:spcPts val="0"/>
              </a:spcAft>
              <a:buClrTx/>
              <a:buSzPct val="100000"/>
              <a:buFont typeface="Arial"/>
              <a:buChar char="–"/>
              <a:tabLst/>
              <a:defRPr sz="800" b="0" i="0" u="none" strike="noStrike" cap="none" spc="0" baseline="0">
                <a:solidFill>
                  <a:srgbClr val="635C5B"/>
                </a:solidFill>
                <a:uFillTx/>
                <a:latin typeface="Gill Sans MT"/>
                <a:ea typeface="Gill Sans MT"/>
                <a:cs typeface="Gill Sans MT"/>
                <a:sym typeface="Gill Sans MT"/>
              </a:defRPr>
            </a:lvl2pPr>
            <a:lvl3pPr marL="399636" marR="0" indent="-110984" algn="l" defTabSz="192880" rtl="0" latinLnBrk="0">
              <a:lnSpc>
                <a:spcPct val="100000"/>
              </a:lnSpc>
              <a:spcBef>
                <a:spcPts val="500"/>
              </a:spcBef>
              <a:spcAft>
                <a:spcPts val="0"/>
              </a:spcAft>
              <a:buClrTx/>
              <a:buSzPct val="100000"/>
              <a:buFont typeface="Arial"/>
              <a:buChar char="•"/>
              <a:tabLst/>
              <a:defRPr sz="800" b="0" i="0" u="none" strike="noStrike" cap="none" spc="0" baseline="0">
                <a:solidFill>
                  <a:srgbClr val="635C5B"/>
                </a:solidFill>
                <a:uFillTx/>
                <a:latin typeface="Gill Sans MT"/>
                <a:ea typeface="Gill Sans MT"/>
                <a:cs typeface="Gill Sans MT"/>
                <a:sym typeface="Gill Sans MT"/>
              </a:defRPr>
            </a:lvl3pPr>
            <a:lvl4pPr marL="516135" marR="0" indent="-130373" algn="l" defTabSz="192880" rtl="0" latinLnBrk="0">
              <a:lnSpc>
                <a:spcPct val="100000"/>
              </a:lnSpc>
              <a:spcBef>
                <a:spcPts val="500"/>
              </a:spcBef>
              <a:spcAft>
                <a:spcPts val="0"/>
              </a:spcAft>
              <a:buClrTx/>
              <a:buSzPct val="100000"/>
              <a:buFont typeface="Arial"/>
              <a:buChar char="–"/>
              <a:tabLst/>
              <a:defRPr sz="800" b="0" i="0" u="none" strike="noStrike" cap="none" spc="0" baseline="0">
                <a:solidFill>
                  <a:srgbClr val="635C5B"/>
                </a:solidFill>
                <a:uFillTx/>
                <a:latin typeface="Gill Sans MT"/>
                <a:ea typeface="Gill Sans MT"/>
                <a:cs typeface="Gill Sans MT"/>
                <a:sym typeface="Gill Sans MT"/>
              </a:defRPr>
            </a:lvl4pPr>
            <a:lvl5pPr marL="588020" marR="0" indent="-155377" algn="l" defTabSz="192880" rtl="0" latinLnBrk="0">
              <a:lnSpc>
                <a:spcPct val="100000"/>
              </a:lnSpc>
              <a:spcBef>
                <a:spcPts val="500"/>
              </a:spcBef>
              <a:spcAft>
                <a:spcPts val="0"/>
              </a:spcAft>
              <a:buClrTx/>
              <a:buSzPct val="100000"/>
              <a:buFont typeface="Arial"/>
              <a:buChar char="»"/>
              <a:tabLst/>
              <a:defRPr sz="800" b="0" i="0" u="none" strike="noStrike" cap="none" spc="0" baseline="0">
                <a:solidFill>
                  <a:srgbClr val="635C5B"/>
                </a:solidFill>
                <a:uFillTx/>
                <a:latin typeface="Gill Sans MT"/>
                <a:ea typeface="Gill Sans MT"/>
                <a:cs typeface="Gill Sans MT"/>
                <a:sym typeface="Gill Sans MT"/>
              </a:defRPr>
            </a:lvl5pPr>
            <a:lvl6pPr marL="1060846" marR="0" indent="-96441" algn="l" defTabSz="192880" rtl="0" latinLnBrk="0">
              <a:lnSpc>
                <a:spcPct val="100000"/>
              </a:lnSpc>
              <a:spcBef>
                <a:spcPts val="500"/>
              </a:spcBef>
              <a:spcAft>
                <a:spcPts val="0"/>
              </a:spcAft>
              <a:buClrTx/>
              <a:buSzPct val="100000"/>
              <a:buFont typeface="Arial"/>
              <a:buChar char="•"/>
              <a:tabLst/>
              <a:defRPr sz="800" b="0" i="0" u="none" strike="noStrike" cap="none" spc="0" baseline="0">
                <a:solidFill>
                  <a:srgbClr val="635C5B"/>
                </a:solidFill>
                <a:uFillTx/>
                <a:latin typeface="Gill Sans MT"/>
                <a:ea typeface="Gill Sans MT"/>
                <a:cs typeface="Gill Sans MT"/>
                <a:sym typeface="Gill Sans MT"/>
              </a:defRPr>
            </a:lvl6pPr>
            <a:lvl7pPr marL="1253728" marR="0" indent="-96441" algn="l" defTabSz="192880" rtl="0" latinLnBrk="0">
              <a:lnSpc>
                <a:spcPct val="100000"/>
              </a:lnSpc>
              <a:spcBef>
                <a:spcPts val="500"/>
              </a:spcBef>
              <a:spcAft>
                <a:spcPts val="0"/>
              </a:spcAft>
              <a:buClrTx/>
              <a:buSzPct val="100000"/>
              <a:buFont typeface="Arial"/>
              <a:buChar char="•"/>
              <a:tabLst/>
              <a:defRPr sz="800" b="0" i="0" u="none" strike="noStrike" cap="none" spc="0" baseline="0">
                <a:solidFill>
                  <a:srgbClr val="635C5B"/>
                </a:solidFill>
                <a:uFillTx/>
                <a:latin typeface="Gill Sans MT"/>
                <a:ea typeface="Gill Sans MT"/>
                <a:cs typeface="Gill Sans MT"/>
                <a:sym typeface="Gill Sans MT"/>
              </a:defRPr>
            </a:lvl7pPr>
            <a:lvl8pPr marL="1446609" marR="0" indent="-96441" algn="l" defTabSz="192880" rtl="0" latinLnBrk="0">
              <a:lnSpc>
                <a:spcPct val="100000"/>
              </a:lnSpc>
              <a:spcBef>
                <a:spcPts val="500"/>
              </a:spcBef>
              <a:spcAft>
                <a:spcPts val="0"/>
              </a:spcAft>
              <a:buClrTx/>
              <a:buSzPct val="100000"/>
              <a:buFont typeface="Arial"/>
              <a:buChar char="•"/>
              <a:tabLst/>
              <a:defRPr sz="800" b="0" i="0" u="none" strike="noStrike" cap="none" spc="0" baseline="0">
                <a:solidFill>
                  <a:srgbClr val="635C5B"/>
                </a:solidFill>
                <a:uFillTx/>
                <a:latin typeface="Gill Sans MT"/>
                <a:ea typeface="Gill Sans MT"/>
                <a:cs typeface="Gill Sans MT"/>
                <a:sym typeface="Gill Sans MT"/>
              </a:defRPr>
            </a:lvl8pPr>
            <a:lvl9pPr marL="1639491" marR="0" indent="-96441" algn="l" defTabSz="192880" rtl="0" latinLnBrk="0">
              <a:lnSpc>
                <a:spcPct val="100000"/>
              </a:lnSpc>
              <a:spcBef>
                <a:spcPts val="500"/>
              </a:spcBef>
              <a:spcAft>
                <a:spcPts val="0"/>
              </a:spcAft>
              <a:buClrTx/>
              <a:buSzPct val="100000"/>
              <a:buFont typeface="Arial"/>
              <a:buChar char="•"/>
              <a:tabLst/>
              <a:defRPr sz="800" b="0" i="0" u="none" strike="noStrike" cap="none" spc="0" baseline="0">
                <a:solidFill>
                  <a:srgbClr val="635C5B"/>
                </a:solidFill>
                <a:uFillTx/>
                <a:latin typeface="Gill Sans MT"/>
                <a:ea typeface="Gill Sans MT"/>
                <a:cs typeface="Gill Sans MT"/>
                <a:sym typeface="Gill Sans MT"/>
              </a:defRPr>
            </a:lvl9pPr>
          </a:lstStyle>
          <a:p>
            <a:pPr marL="0" indent="0" algn="just" hangingPunct="1">
              <a:lnSpc>
                <a:spcPct val="150000"/>
              </a:lnSpc>
              <a:spcBef>
                <a:spcPts val="0"/>
              </a:spcBef>
              <a:spcAft>
                <a:spcPts val="2400"/>
              </a:spcAft>
              <a:buNone/>
            </a:pPr>
            <a:r>
              <a:rPr lang="es-MX" sz="1800" dirty="0"/>
              <a:t>La planeación estratégica es la vía para contar con insumos apropiados para revisar, y en su caso, actualizar la respectiva teoría de cambio, y las visiones y misiones organizacionales. </a:t>
            </a:r>
          </a:p>
        </p:txBody>
      </p:sp>
    </p:spTree>
    <p:extLst>
      <p:ext uri="{BB962C8B-B14F-4D97-AF65-F5344CB8AC3E}">
        <p14:creationId xmlns:p14="http://schemas.microsoft.com/office/powerpoint/2010/main" val="1202825371"/>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C6E28A35-1B8E-4C43-A54B-7069645F64C2}"/>
              </a:ext>
            </a:extLst>
          </p:cNvPr>
          <p:cNvSpPr>
            <a:spLocks noGrp="1"/>
          </p:cNvSpPr>
          <p:nvPr>
            <p:ph type="title"/>
          </p:nvPr>
        </p:nvSpPr>
        <p:spPr>
          <a:xfrm>
            <a:off x="496533" y="398378"/>
            <a:ext cx="7772401" cy="582932"/>
          </a:xfrm>
        </p:spPr>
        <p:txBody>
          <a:bodyPr anchor="ctr">
            <a:normAutofit/>
          </a:bodyPr>
          <a:lstStyle/>
          <a:p>
            <a:r>
              <a:rPr lang="es-MX" sz="2200" b="1" dirty="0"/>
              <a:t>METODOLOGÍA</a:t>
            </a:r>
          </a:p>
        </p:txBody>
      </p:sp>
      <p:sp>
        <p:nvSpPr>
          <p:cNvPr id="2" name="Rectangle 1">
            <a:extLst>
              <a:ext uri="{FF2B5EF4-FFF2-40B4-BE49-F238E27FC236}">
                <a16:creationId xmlns:a16="http://schemas.microsoft.com/office/drawing/2014/main" id="{D1C8BBEB-8536-2949-AA7A-419FC145F4C1}"/>
              </a:ext>
            </a:extLst>
          </p:cNvPr>
          <p:cNvSpPr/>
          <p:nvPr/>
        </p:nvSpPr>
        <p:spPr>
          <a:xfrm>
            <a:off x="496533" y="1358657"/>
            <a:ext cx="8312930" cy="1200329"/>
          </a:xfrm>
          <a:prstGeom prst="rect">
            <a:avLst/>
          </a:prstGeom>
        </p:spPr>
        <p:txBody>
          <a:bodyPr wrap="square">
            <a:spAutoFit/>
          </a:bodyPr>
          <a:lstStyle/>
          <a:p>
            <a:pPr algn="just">
              <a:spcAft>
                <a:spcPts val="800"/>
              </a:spcAft>
            </a:pPr>
            <a:r>
              <a:rPr lang="es-ES" dirty="0">
                <a:solidFill>
                  <a:srgbClr val="635C5B"/>
                </a:solidFill>
              </a:rPr>
              <a:t>Los contenidos del paquete de solución se han diseñado con la intención de que la consultora o consultor u organización que implemente el paquete de solución cuente con las herramientas necesarias y pueda desarrollar los documentos y entregables deseados.  Los elementos básicos a desarrollar son:</a:t>
            </a:r>
            <a:endParaRPr lang="en-US" dirty="0">
              <a:solidFill>
                <a:srgbClr val="635C5B"/>
              </a:solidFill>
            </a:endParaRPr>
          </a:p>
        </p:txBody>
      </p:sp>
      <p:pic>
        <p:nvPicPr>
          <p:cNvPr id="7" name="Picture 6">
            <a:extLst>
              <a:ext uri="{FF2B5EF4-FFF2-40B4-BE49-F238E27FC236}">
                <a16:creationId xmlns:a16="http://schemas.microsoft.com/office/drawing/2014/main" id="{E89F0E20-666B-D646-AD5C-7CE9B6FA3BF2}"/>
              </a:ext>
            </a:extLst>
          </p:cNvPr>
          <p:cNvPicPr>
            <a:picLocks noChangeAspect="1"/>
          </p:cNvPicPr>
          <p:nvPr/>
        </p:nvPicPr>
        <p:blipFill>
          <a:blip r:embed="rId3">
            <a:duotone>
              <a:schemeClr val="accent2">
                <a:shade val="45000"/>
                <a:satMod val="135000"/>
              </a:schemeClr>
              <a:prstClr val="white"/>
            </a:duotone>
          </a:blip>
          <a:stretch>
            <a:fillRect/>
          </a:stretch>
        </p:blipFill>
        <p:spPr>
          <a:xfrm>
            <a:off x="2660805" y="3072161"/>
            <a:ext cx="1262411" cy="1262411"/>
          </a:xfrm>
          <a:prstGeom prst="rect">
            <a:avLst/>
          </a:prstGeom>
        </p:spPr>
      </p:pic>
      <p:pic>
        <p:nvPicPr>
          <p:cNvPr id="8" name="Picture 7">
            <a:extLst>
              <a:ext uri="{FF2B5EF4-FFF2-40B4-BE49-F238E27FC236}">
                <a16:creationId xmlns:a16="http://schemas.microsoft.com/office/drawing/2014/main" id="{A8061C2B-C25B-D143-B9F6-B84413CA8783}"/>
              </a:ext>
            </a:extLst>
          </p:cNvPr>
          <p:cNvPicPr>
            <a:picLocks noChangeAspect="1"/>
          </p:cNvPicPr>
          <p:nvPr/>
        </p:nvPicPr>
        <p:blipFill>
          <a:blip r:embed="rId4">
            <a:duotone>
              <a:schemeClr val="accent2">
                <a:shade val="45000"/>
                <a:satMod val="135000"/>
              </a:schemeClr>
              <a:prstClr val="white"/>
            </a:duotone>
          </a:blip>
          <a:stretch>
            <a:fillRect/>
          </a:stretch>
        </p:blipFill>
        <p:spPr>
          <a:xfrm>
            <a:off x="5307979" y="3173868"/>
            <a:ext cx="970459" cy="970459"/>
          </a:xfrm>
          <a:prstGeom prst="rect">
            <a:avLst/>
          </a:prstGeom>
        </p:spPr>
      </p:pic>
      <p:sp>
        <p:nvSpPr>
          <p:cNvPr id="10" name="Rectangle 9">
            <a:extLst>
              <a:ext uri="{FF2B5EF4-FFF2-40B4-BE49-F238E27FC236}">
                <a16:creationId xmlns:a16="http://schemas.microsoft.com/office/drawing/2014/main" id="{2E6EF680-D5F0-4F42-8590-903748F8FA1E}"/>
              </a:ext>
            </a:extLst>
          </p:cNvPr>
          <p:cNvSpPr/>
          <p:nvPr/>
        </p:nvSpPr>
        <p:spPr>
          <a:xfrm>
            <a:off x="2303307" y="2713179"/>
            <a:ext cx="1819729" cy="369332"/>
          </a:xfrm>
          <a:prstGeom prst="rect">
            <a:avLst/>
          </a:prstGeom>
        </p:spPr>
        <p:txBody>
          <a:bodyPr wrap="none">
            <a:spAutoFit/>
          </a:bodyPr>
          <a:lstStyle/>
          <a:p>
            <a:r>
              <a:rPr lang="es-ES" b="1" dirty="0">
                <a:solidFill>
                  <a:srgbClr val="635C5B"/>
                </a:solidFill>
              </a:rPr>
              <a:t>Plan de trabajo</a:t>
            </a:r>
            <a:endParaRPr lang="en-US" b="1" dirty="0"/>
          </a:p>
        </p:txBody>
      </p:sp>
      <p:sp>
        <p:nvSpPr>
          <p:cNvPr id="11" name="Rectangle 10">
            <a:extLst>
              <a:ext uri="{FF2B5EF4-FFF2-40B4-BE49-F238E27FC236}">
                <a16:creationId xmlns:a16="http://schemas.microsoft.com/office/drawing/2014/main" id="{8AEA6A07-F174-CE42-9900-619298AF21B5}"/>
              </a:ext>
            </a:extLst>
          </p:cNvPr>
          <p:cNvSpPr/>
          <p:nvPr/>
        </p:nvSpPr>
        <p:spPr>
          <a:xfrm>
            <a:off x="4743263" y="2702829"/>
            <a:ext cx="2037737" cy="369332"/>
          </a:xfrm>
          <a:prstGeom prst="rect">
            <a:avLst/>
          </a:prstGeom>
        </p:spPr>
        <p:txBody>
          <a:bodyPr wrap="none">
            <a:spAutoFit/>
          </a:bodyPr>
          <a:lstStyle/>
          <a:p>
            <a:r>
              <a:rPr lang="es-ES" b="1" dirty="0">
                <a:solidFill>
                  <a:srgbClr val="635C5B"/>
                </a:solidFill>
              </a:rPr>
              <a:t>Carta descriptiva</a:t>
            </a:r>
            <a:endParaRPr lang="en-US" b="1" dirty="0"/>
          </a:p>
        </p:txBody>
      </p:sp>
      <p:sp>
        <p:nvSpPr>
          <p:cNvPr id="12" name="Rectangle 11">
            <a:extLst>
              <a:ext uri="{FF2B5EF4-FFF2-40B4-BE49-F238E27FC236}">
                <a16:creationId xmlns:a16="http://schemas.microsoft.com/office/drawing/2014/main" id="{C5039511-279D-2148-8928-0DFA86AE2509}"/>
              </a:ext>
            </a:extLst>
          </p:cNvPr>
          <p:cNvSpPr/>
          <p:nvPr/>
        </p:nvSpPr>
        <p:spPr>
          <a:xfrm>
            <a:off x="577541" y="4519238"/>
            <a:ext cx="2574744" cy="369332"/>
          </a:xfrm>
          <a:prstGeom prst="rect">
            <a:avLst/>
          </a:prstGeom>
        </p:spPr>
        <p:txBody>
          <a:bodyPr wrap="none">
            <a:spAutoFit/>
          </a:bodyPr>
          <a:lstStyle/>
          <a:p>
            <a:r>
              <a:rPr lang="es-ES" dirty="0">
                <a:solidFill>
                  <a:srgbClr val="635C5B"/>
                </a:solidFill>
              </a:rPr>
              <a:t>Los formatos pueden ser:</a:t>
            </a:r>
            <a:endParaRPr lang="en-US" dirty="0"/>
          </a:p>
        </p:txBody>
      </p:sp>
      <p:sp>
        <p:nvSpPr>
          <p:cNvPr id="13" name="Rectangle 12">
            <a:extLst>
              <a:ext uri="{FF2B5EF4-FFF2-40B4-BE49-F238E27FC236}">
                <a16:creationId xmlns:a16="http://schemas.microsoft.com/office/drawing/2014/main" id="{2E10FA60-5772-F74D-9759-2C13D67C7DE8}"/>
              </a:ext>
            </a:extLst>
          </p:cNvPr>
          <p:cNvSpPr/>
          <p:nvPr/>
        </p:nvSpPr>
        <p:spPr>
          <a:xfrm>
            <a:off x="720265" y="5033083"/>
            <a:ext cx="1168911" cy="369332"/>
          </a:xfrm>
          <a:prstGeom prst="rect">
            <a:avLst/>
          </a:prstGeom>
        </p:spPr>
        <p:txBody>
          <a:bodyPr wrap="none">
            <a:spAutoFit/>
          </a:bodyPr>
          <a:lstStyle/>
          <a:p>
            <a:pPr algn="ctr"/>
            <a:r>
              <a:rPr lang="es-ES" b="1" dirty="0" err="1">
                <a:solidFill>
                  <a:srgbClr val="635C5B"/>
                </a:solidFill>
              </a:rPr>
              <a:t>Mentoría</a:t>
            </a:r>
            <a:endParaRPr lang="en-US" b="1" dirty="0"/>
          </a:p>
        </p:txBody>
      </p:sp>
      <p:sp>
        <p:nvSpPr>
          <p:cNvPr id="14" name="Rectangle 13">
            <a:extLst>
              <a:ext uri="{FF2B5EF4-FFF2-40B4-BE49-F238E27FC236}">
                <a16:creationId xmlns:a16="http://schemas.microsoft.com/office/drawing/2014/main" id="{48763B88-CDA0-4441-A99E-4BB896665095}"/>
              </a:ext>
            </a:extLst>
          </p:cNvPr>
          <p:cNvSpPr/>
          <p:nvPr/>
        </p:nvSpPr>
        <p:spPr>
          <a:xfrm>
            <a:off x="2360346" y="5026036"/>
            <a:ext cx="829073" cy="369332"/>
          </a:xfrm>
          <a:prstGeom prst="rect">
            <a:avLst/>
          </a:prstGeom>
        </p:spPr>
        <p:txBody>
          <a:bodyPr wrap="none">
            <a:spAutoFit/>
          </a:bodyPr>
          <a:lstStyle/>
          <a:p>
            <a:pPr algn="ctr"/>
            <a:r>
              <a:rPr lang="es-ES" b="1" dirty="0">
                <a:solidFill>
                  <a:srgbClr val="635C5B"/>
                </a:solidFill>
              </a:rPr>
              <a:t>Taller</a:t>
            </a:r>
            <a:endParaRPr lang="en-US" b="1" dirty="0"/>
          </a:p>
        </p:txBody>
      </p:sp>
      <p:sp>
        <p:nvSpPr>
          <p:cNvPr id="15" name="Rectangle 14">
            <a:extLst>
              <a:ext uri="{FF2B5EF4-FFF2-40B4-BE49-F238E27FC236}">
                <a16:creationId xmlns:a16="http://schemas.microsoft.com/office/drawing/2014/main" id="{E404F37A-EB6C-484A-830B-FCCABE7B9A41}"/>
              </a:ext>
            </a:extLst>
          </p:cNvPr>
          <p:cNvSpPr/>
          <p:nvPr/>
        </p:nvSpPr>
        <p:spPr>
          <a:xfrm>
            <a:off x="3391415" y="4894584"/>
            <a:ext cx="2191627" cy="646331"/>
          </a:xfrm>
          <a:prstGeom prst="rect">
            <a:avLst/>
          </a:prstGeom>
        </p:spPr>
        <p:txBody>
          <a:bodyPr wrap="none">
            <a:spAutoFit/>
          </a:bodyPr>
          <a:lstStyle/>
          <a:p>
            <a:pPr algn="ctr"/>
            <a:r>
              <a:rPr lang="es-ES" b="1" dirty="0">
                <a:solidFill>
                  <a:srgbClr val="635C5B"/>
                </a:solidFill>
              </a:rPr>
              <a:t>Acompañamiento </a:t>
            </a:r>
          </a:p>
          <a:p>
            <a:pPr algn="ctr"/>
            <a:r>
              <a:rPr lang="es-ES" b="1" dirty="0">
                <a:solidFill>
                  <a:srgbClr val="635C5B"/>
                </a:solidFill>
              </a:rPr>
              <a:t>a distancia</a:t>
            </a:r>
            <a:endParaRPr lang="en-US" b="1" dirty="0"/>
          </a:p>
        </p:txBody>
      </p:sp>
      <p:sp>
        <p:nvSpPr>
          <p:cNvPr id="16" name="Rectangle 15">
            <a:extLst>
              <a:ext uri="{FF2B5EF4-FFF2-40B4-BE49-F238E27FC236}">
                <a16:creationId xmlns:a16="http://schemas.microsoft.com/office/drawing/2014/main" id="{A862206F-8C40-7E4D-BF6A-1DAEE776F345}"/>
              </a:ext>
            </a:extLst>
          </p:cNvPr>
          <p:cNvSpPr/>
          <p:nvPr/>
        </p:nvSpPr>
        <p:spPr>
          <a:xfrm>
            <a:off x="5709211" y="5026036"/>
            <a:ext cx="1138453" cy="369332"/>
          </a:xfrm>
          <a:prstGeom prst="rect">
            <a:avLst/>
          </a:prstGeom>
        </p:spPr>
        <p:txBody>
          <a:bodyPr wrap="none">
            <a:spAutoFit/>
          </a:bodyPr>
          <a:lstStyle/>
          <a:p>
            <a:pPr algn="ctr"/>
            <a:r>
              <a:rPr lang="es-ES" b="1" dirty="0" err="1">
                <a:solidFill>
                  <a:srgbClr val="635C5B"/>
                </a:solidFill>
              </a:rPr>
              <a:t>Webinar</a:t>
            </a:r>
            <a:endParaRPr lang="en-US" b="1" dirty="0"/>
          </a:p>
        </p:txBody>
      </p:sp>
      <p:sp>
        <p:nvSpPr>
          <p:cNvPr id="17" name="Rectangle 16">
            <a:extLst>
              <a:ext uri="{FF2B5EF4-FFF2-40B4-BE49-F238E27FC236}">
                <a16:creationId xmlns:a16="http://schemas.microsoft.com/office/drawing/2014/main" id="{B4EBFE76-5379-8D4D-9FD8-D621ABA1FE39}"/>
              </a:ext>
            </a:extLst>
          </p:cNvPr>
          <p:cNvSpPr/>
          <p:nvPr/>
        </p:nvSpPr>
        <p:spPr>
          <a:xfrm>
            <a:off x="7257920" y="4894584"/>
            <a:ext cx="1205856" cy="646331"/>
          </a:xfrm>
          <a:prstGeom prst="rect">
            <a:avLst/>
          </a:prstGeom>
        </p:spPr>
        <p:txBody>
          <a:bodyPr wrap="square">
            <a:spAutoFit/>
          </a:bodyPr>
          <a:lstStyle/>
          <a:p>
            <a:pPr algn="ctr"/>
            <a:r>
              <a:rPr lang="es-ES" b="1" dirty="0">
                <a:solidFill>
                  <a:srgbClr val="635C5B"/>
                </a:solidFill>
              </a:rPr>
              <a:t>Video el</a:t>
            </a:r>
          </a:p>
          <a:p>
            <a:pPr algn="ctr"/>
            <a:r>
              <a:rPr lang="es-ES" b="1" dirty="0">
                <a:solidFill>
                  <a:srgbClr val="635C5B"/>
                </a:solidFill>
              </a:rPr>
              <a:t>línea</a:t>
            </a:r>
            <a:endParaRPr lang="en-US" b="1" dirty="0"/>
          </a:p>
        </p:txBody>
      </p:sp>
      <p:pic>
        <p:nvPicPr>
          <p:cNvPr id="18" name="Picture 17">
            <a:extLst>
              <a:ext uri="{FF2B5EF4-FFF2-40B4-BE49-F238E27FC236}">
                <a16:creationId xmlns:a16="http://schemas.microsoft.com/office/drawing/2014/main" id="{0604AEAE-8112-2942-838C-8C83E7A66B29}"/>
              </a:ext>
            </a:extLst>
          </p:cNvPr>
          <p:cNvPicPr>
            <a:picLocks noChangeAspect="1"/>
          </p:cNvPicPr>
          <p:nvPr/>
        </p:nvPicPr>
        <p:blipFill>
          <a:blip r:embed="rId5">
            <a:duotone>
              <a:schemeClr val="accent1">
                <a:shade val="45000"/>
                <a:satMod val="135000"/>
              </a:schemeClr>
              <a:prstClr val="white"/>
            </a:duotone>
          </a:blip>
          <a:stretch>
            <a:fillRect/>
          </a:stretch>
        </p:blipFill>
        <p:spPr>
          <a:xfrm>
            <a:off x="874411" y="5540915"/>
            <a:ext cx="860617" cy="860617"/>
          </a:xfrm>
          <a:prstGeom prst="rect">
            <a:avLst/>
          </a:prstGeom>
        </p:spPr>
      </p:pic>
      <p:pic>
        <p:nvPicPr>
          <p:cNvPr id="19" name="Picture 18">
            <a:extLst>
              <a:ext uri="{FF2B5EF4-FFF2-40B4-BE49-F238E27FC236}">
                <a16:creationId xmlns:a16="http://schemas.microsoft.com/office/drawing/2014/main" id="{93EAF0D3-D3A7-FE43-8934-D82E62B67F21}"/>
              </a:ext>
            </a:extLst>
          </p:cNvPr>
          <p:cNvPicPr>
            <a:picLocks noChangeAspect="1"/>
          </p:cNvPicPr>
          <p:nvPr/>
        </p:nvPicPr>
        <p:blipFill>
          <a:blip r:embed="rId6">
            <a:duotone>
              <a:schemeClr val="accent1">
                <a:shade val="45000"/>
                <a:satMod val="135000"/>
              </a:schemeClr>
              <a:prstClr val="white"/>
            </a:duotone>
          </a:blip>
          <a:stretch>
            <a:fillRect/>
          </a:stretch>
        </p:blipFill>
        <p:spPr>
          <a:xfrm>
            <a:off x="2411641" y="5600000"/>
            <a:ext cx="801531" cy="801531"/>
          </a:xfrm>
          <a:prstGeom prst="rect">
            <a:avLst/>
          </a:prstGeom>
        </p:spPr>
      </p:pic>
      <p:pic>
        <p:nvPicPr>
          <p:cNvPr id="20" name="Picture 19">
            <a:extLst>
              <a:ext uri="{FF2B5EF4-FFF2-40B4-BE49-F238E27FC236}">
                <a16:creationId xmlns:a16="http://schemas.microsoft.com/office/drawing/2014/main" id="{12F63CFA-081F-FB47-8504-79201676C70F}"/>
              </a:ext>
            </a:extLst>
          </p:cNvPr>
          <p:cNvPicPr>
            <a:picLocks noChangeAspect="1"/>
          </p:cNvPicPr>
          <p:nvPr/>
        </p:nvPicPr>
        <p:blipFill>
          <a:blip r:embed="rId7">
            <a:duotone>
              <a:schemeClr val="accent1">
                <a:shade val="45000"/>
                <a:satMod val="135000"/>
              </a:schemeClr>
              <a:prstClr val="white"/>
            </a:duotone>
          </a:blip>
          <a:stretch>
            <a:fillRect/>
          </a:stretch>
        </p:blipFill>
        <p:spPr>
          <a:xfrm>
            <a:off x="4032359" y="5540915"/>
            <a:ext cx="979686" cy="979686"/>
          </a:xfrm>
          <a:prstGeom prst="rect">
            <a:avLst/>
          </a:prstGeom>
        </p:spPr>
      </p:pic>
      <p:pic>
        <p:nvPicPr>
          <p:cNvPr id="21" name="Picture 20">
            <a:extLst>
              <a:ext uri="{FF2B5EF4-FFF2-40B4-BE49-F238E27FC236}">
                <a16:creationId xmlns:a16="http://schemas.microsoft.com/office/drawing/2014/main" id="{5706844E-DFDB-3649-8309-F35373D62395}"/>
              </a:ext>
            </a:extLst>
          </p:cNvPr>
          <p:cNvPicPr>
            <a:picLocks noChangeAspect="1"/>
          </p:cNvPicPr>
          <p:nvPr/>
        </p:nvPicPr>
        <p:blipFill>
          <a:blip r:embed="rId8">
            <a:duotone>
              <a:schemeClr val="accent1">
                <a:shade val="45000"/>
                <a:satMod val="135000"/>
              </a:schemeClr>
              <a:prstClr val="white"/>
            </a:duotone>
          </a:blip>
          <a:stretch>
            <a:fillRect/>
          </a:stretch>
        </p:blipFill>
        <p:spPr>
          <a:xfrm>
            <a:off x="5906964" y="5629292"/>
            <a:ext cx="742945" cy="742945"/>
          </a:xfrm>
          <a:prstGeom prst="rect">
            <a:avLst/>
          </a:prstGeom>
        </p:spPr>
      </p:pic>
      <p:pic>
        <p:nvPicPr>
          <p:cNvPr id="23" name="Picture 22">
            <a:extLst>
              <a:ext uri="{FF2B5EF4-FFF2-40B4-BE49-F238E27FC236}">
                <a16:creationId xmlns:a16="http://schemas.microsoft.com/office/drawing/2014/main" id="{8D46EA11-6447-9E4A-9A04-AA4C27540877}"/>
              </a:ext>
            </a:extLst>
          </p:cNvPr>
          <p:cNvPicPr>
            <a:picLocks noChangeAspect="1"/>
          </p:cNvPicPr>
          <p:nvPr/>
        </p:nvPicPr>
        <p:blipFill>
          <a:blip r:embed="rId9">
            <a:duotone>
              <a:schemeClr val="accent1">
                <a:shade val="45000"/>
                <a:satMod val="135000"/>
              </a:schemeClr>
              <a:prstClr val="white"/>
            </a:duotone>
          </a:blip>
          <a:stretch>
            <a:fillRect/>
          </a:stretch>
        </p:blipFill>
        <p:spPr>
          <a:xfrm>
            <a:off x="7380129" y="5486511"/>
            <a:ext cx="969424" cy="969424"/>
          </a:xfrm>
          <a:prstGeom prst="rect">
            <a:avLst/>
          </a:prstGeom>
        </p:spPr>
      </p:pic>
    </p:spTree>
    <p:extLst>
      <p:ext uri="{BB962C8B-B14F-4D97-AF65-F5344CB8AC3E}">
        <p14:creationId xmlns:p14="http://schemas.microsoft.com/office/powerpoint/2010/main" val="1494607227"/>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C6E28A35-1B8E-4C43-A54B-7069645F64C2}"/>
              </a:ext>
            </a:extLst>
          </p:cNvPr>
          <p:cNvSpPr>
            <a:spLocks noGrp="1"/>
          </p:cNvSpPr>
          <p:nvPr>
            <p:ph type="title"/>
          </p:nvPr>
        </p:nvSpPr>
        <p:spPr>
          <a:xfrm>
            <a:off x="496533" y="398378"/>
            <a:ext cx="7772401" cy="582932"/>
          </a:xfrm>
        </p:spPr>
        <p:txBody>
          <a:bodyPr anchor="ctr">
            <a:normAutofit/>
          </a:bodyPr>
          <a:lstStyle/>
          <a:p>
            <a:r>
              <a:rPr lang="es-MX" sz="2200" b="1" dirty="0"/>
              <a:t>CONTENIDOS</a:t>
            </a:r>
          </a:p>
        </p:txBody>
      </p:sp>
      <p:sp>
        <p:nvSpPr>
          <p:cNvPr id="2" name="Rectangle 1">
            <a:extLst>
              <a:ext uri="{FF2B5EF4-FFF2-40B4-BE49-F238E27FC236}">
                <a16:creationId xmlns:a16="http://schemas.microsoft.com/office/drawing/2014/main" id="{C5EB2C29-8532-7D42-866B-260C1D2FB9AE}"/>
              </a:ext>
            </a:extLst>
          </p:cNvPr>
          <p:cNvSpPr/>
          <p:nvPr/>
        </p:nvSpPr>
        <p:spPr>
          <a:xfrm>
            <a:off x="496533" y="1297524"/>
            <a:ext cx="8179116" cy="4606389"/>
          </a:xfrm>
          <a:prstGeom prst="rect">
            <a:avLst/>
          </a:prstGeom>
        </p:spPr>
        <p:txBody>
          <a:bodyPr wrap="square">
            <a:spAutoFit/>
          </a:bodyPr>
          <a:lstStyle/>
          <a:p>
            <a:pPr algn="just">
              <a:spcAft>
                <a:spcPts val="1400"/>
              </a:spcAft>
            </a:pPr>
            <a:r>
              <a:rPr lang="es-ES" b="1" dirty="0">
                <a:solidFill>
                  <a:srgbClr val="635C5B"/>
                </a:solidFill>
              </a:rPr>
              <a:t>Objetivo general</a:t>
            </a:r>
            <a:endParaRPr lang="en-US" b="1" dirty="0">
              <a:solidFill>
                <a:srgbClr val="635C5B"/>
              </a:solidFill>
            </a:endParaRPr>
          </a:p>
          <a:p>
            <a:pPr algn="just"/>
            <a:r>
              <a:rPr lang="es-ES" dirty="0">
                <a:solidFill>
                  <a:srgbClr val="635C5B"/>
                </a:solidFill>
              </a:rPr>
              <a:t>Facilitar un proceso participativo en el que las OSC diseñen una visión de largo plazo y generen las herramientas y habilidades necesarias para tomar decisiones fundamentadas, de forma eficiente y alineadas a su misión de impacto. </a:t>
            </a:r>
          </a:p>
          <a:p>
            <a:pPr algn="just"/>
            <a:endParaRPr lang="en-US" dirty="0">
              <a:solidFill>
                <a:srgbClr val="635C5B"/>
              </a:solidFill>
            </a:endParaRPr>
          </a:p>
          <a:p>
            <a:r>
              <a:rPr lang="es-ES" dirty="0">
                <a:solidFill>
                  <a:srgbClr val="635C5B"/>
                </a:solidFill>
              </a:rPr>
              <a:t> </a:t>
            </a:r>
            <a:endParaRPr lang="en-US" dirty="0">
              <a:solidFill>
                <a:srgbClr val="635C5B"/>
              </a:solidFill>
            </a:endParaRPr>
          </a:p>
          <a:p>
            <a:pPr algn="just">
              <a:spcAft>
                <a:spcPts val="1400"/>
              </a:spcAft>
            </a:pPr>
            <a:r>
              <a:rPr lang="es-ES" b="1" dirty="0">
                <a:solidFill>
                  <a:srgbClr val="635C5B"/>
                </a:solidFill>
              </a:rPr>
              <a:t>Objetivos específicos</a:t>
            </a:r>
            <a:endParaRPr lang="en-US" b="1" dirty="0">
              <a:solidFill>
                <a:srgbClr val="635C5B"/>
              </a:solidFill>
            </a:endParaRPr>
          </a:p>
          <a:p>
            <a:pPr marL="342900" lvl="0" indent="-342900">
              <a:buFont typeface="+mj-lt"/>
              <a:buAutoNum type="arabicPeriod"/>
            </a:pPr>
            <a:r>
              <a:rPr lang="es-ES" dirty="0">
                <a:solidFill>
                  <a:srgbClr val="635C5B"/>
                </a:solidFill>
              </a:rPr>
              <a:t>Generar capacidad de análisis del sistema local para cada organización.</a:t>
            </a:r>
            <a:endParaRPr lang="en-US" dirty="0">
              <a:solidFill>
                <a:srgbClr val="635C5B"/>
              </a:solidFill>
            </a:endParaRPr>
          </a:p>
          <a:p>
            <a:pPr marL="342900" lvl="0" indent="-342900">
              <a:buFont typeface="+mj-lt"/>
              <a:buAutoNum type="arabicPeriod"/>
            </a:pPr>
            <a:r>
              <a:rPr lang="es-ES" dirty="0">
                <a:solidFill>
                  <a:srgbClr val="635C5B"/>
                </a:solidFill>
              </a:rPr>
              <a:t>Facilitar la apropiación de herramientas para la planeación y lograr una mayor visibilidad en cuanto a roles y responsabilidades de las y los integrantes del equipo de la OSC.</a:t>
            </a:r>
            <a:endParaRPr lang="en-US" dirty="0">
              <a:solidFill>
                <a:srgbClr val="635C5B"/>
              </a:solidFill>
            </a:endParaRPr>
          </a:p>
          <a:p>
            <a:pPr marL="342900" lvl="0" indent="-342900" algn="just">
              <a:buFont typeface="+mj-lt"/>
              <a:buAutoNum type="arabicPeriod"/>
            </a:pPr>
            <a:r>
              <a:rPr lang="es-ES" dirty="0">
                <a:solidFill>
                  <a:srgbClr val="635C5B"/>
                </a:solidFill>
              </a:rPr>
              <a:t>Favorecer el desarrollo de procesos de planeación estratégica que conduzcan a las organizaciones a generar claridad en alianzas estratégicas y estructura de recursos que faciliten actuar de forma efectiva, coordinada y complementaria en la consecución de su objeto social.</a:t>
            </a:r>
            <a:endParaRPr lang="en-US" dirty="0">
              <a:solidFill>
                <a:srgbClr val="635C5B"/>
              </a:solidFill>
            </a:endParaRPr>
          </a:p>
        </p:txBody>
      </p:sp>
    </p:spTree>
    <p:extLst>
      <p:ext uri="{BB962C8B-B14F-4D97-AF65-F5344CB8AC3E}">
        <p14:creationId xmlns:p14="http://schemas.microsoft.com/office/powerpoint/2010/main" val="2848883577"/>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C6E28A35-1B8E-4C43-A54B-7069645F64C2}"/>
              </a:ext>
            </a:extLst>
          </p:cNvPr>
          <p:cNvSpPr>
            <a:spLocks noGrp="1"/>
          </p:cNvSpPr>
          <p:nvPr>
            <p:ph type="title"/>
          </p:nvPr>
        </p:nvSpPr>
        <p:spPr>
          <a:xfrm>
            <a:off x="496533" y="398378"/>
            <a:ext cx="7772401" cy="582932"/>
          </a:xfrm>
        </p:spPr>
        <p:txBody>
          <a:bodyPr anchor="ctr">
            <a:normAutofit/>
          </a:bodyPr>
          <a:lstStyle/>
          <a:p>
            <a:r>
              <a:rPr lang="es-MX" sz="2200" b="1" dirty="0"/>
              <a:t>RECURSOS INTERNOS</a:t>
            </a:r>
          </a:p>
        </p:txBody>
      </p:sp>
      <p:sp>
        <p:nvSpPr>
          <p:cNvPr id="2" name="Rectangle 1">
            <a:extLst>
              <a:ext uri="{FF2B5EF4-FFF2-40B4-BE49-F238E27FC236}">
                <a16:creationId xmlns:a16="http://schemas.microsoft.com/office/drawing/2014/main" id="{51D12DAC-85B8-FC4F-B68C-7B8FAE702BB9}"/>
              </a:ext>
            </a:extLst>
          </p:cNvPr>
          <p:cNvSpPr/>
          <p:nvPr/>
        </p:nvSpPr>
        <p:spPr>
          <a:xfrm>
            <a:off x="496533" y="1069846"/>
            <a:ext cx="2316660" cy="369332"/>
          </a:xfrm>
          <a:prstGeom prst="rect">
            <a:avLst/>
          </a:prstGeom>
        </p:spPr>
        <p:txBody>
          <a:bodyPr wrap="none">
            <a:spAutoFit/>
          </a:bodyPr>
          <a:lstStyle/>
          <a:p>
            <a:pPr marL="342900" lvl="0" indent="-342900">
              <a:spcAft>
                <a:spcPts val="600"/>
              </a:spcAft>
              <a:buFont typeface="+mj-lt"/>
              <a:buAutoNum type="arabicPeriod"/>
            </a:pPr>
            <a:r>
              <a:rPr lang="es-ES" b="1" dirty="0">
                <a:solidFill>
                  <a:srgbClr val="1F3763"/>
                </a:solidFill>
                <a:latin typeface="Gill Sans Std" panose="020B0502020104020203" pitchFamily="34" charset="-79"/>
                <a:ea typeface="Times New Roman" panose="02020603050405020304" pitchFamily="18" charset="0"/>
                <a:cs typeface="Gill Sans Std" panose="020B0502020104020203" pitchFamily="34" charset="-79"/>
              </a:rPr>
              <a:t>Plan de trabajo</a:t>
            </a:r>
            <a:endParaRPr lang="en-US" b="1" dirty="0">
              <a:solidFill>
                <a:srgbClr val="1F3763"/>
              </a:solidFill>
              <a:latin typeface="Gill Sans Std" panose="020B0502020104020203" pitchFamily="34" charset="-79"/>
              <a:ea typeface="Times New Roman" panose="02020603050405020304" pitchFamily="18" charset="0"/>
              <a:cs typeface="Gill Sans Std" panose="020B0502020104020203" pitchFamily="34" charset="-79"/>
            </a:endParaRPr>
          </a:p>
        </p:txBody>
      </p:sp>
      <p:graphicFrame>
        <p:nvGraphicFramePr>
          <p:cNvPr id="4" name="Diagrama 15">
            <a:extLst>
              <a:ext uri="{FF2B5EF4-FFF2-40B4-BE49-F238E27FC236}">
                <a16:creationId xmlns:a16="http://schemas.microsoft.com/office/drawing/2014/main" id="{BE199174-18FB-2E41-95FB-B64B8DFCFADC}"/>
              </a:ext>
            </a:extLst>
          </p:cNvPr>
          <p:cNvGraphicFramePr/>
          <p:nvPr>
            <p:extLst>
              <p:ext uri="{D42A27DB-BD31-4B8C-83A1-F6EECF244321}">
                <p14:modId xmlns:p14="http://schemas.microsoft.com/office/powerpoint/2010/main" val="592287715"/>
              </p:ext>
            </p:extLst>
          </p:nvPr>
        </p:nvGraphicFramePr>
        <p:xfrm>
          <a:off x="824781" y="1951779"/>
          <a:ext cx="7444153" cy="17409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a:extLst>
              <a:ext uri="{FF2B5EF4-FFF2-40B4-BE49-F238E27FC236}">
                <a16:creationId xmlns:a16="http://schemas.microsoft.com/office/drawing/2014/main" id="{A63BC4CE-F450-A642-8F29-B5BB335C1C2E}"/>
              </a:ext>
            </a:extLst>
          </p:cNvPr>
          <p:cNvSpPr/>
          <p:nvPr/>
        </p:nvSpPr>
        <p:spPr>
          <a:xfrm>
            <a:off x="496532" y="1493911"/>
            <a:ext cx="8061313" cy="646331"/>
          </a:xfrm>
          <a:prstGeom prst="rect">
            <a:avLst/>
          </a:prstGeom>
        </p:spPr>
        <p:txBody>
          <a:bodyPr wrap="square">
            <a:spAutoFit/>
          </a:bodyPr>
          <a:lstStyle/>
          <a:p>
            <a:r>
              <a:rPr lang="es-ES" dirty="0">
                <a:solidFill>
                  <a:srgbClr val="635C5B"/>
                </a:solidFill>
              </a:rPr>
              <a:t>La persona que liderará el proceso de planeación estratégica deberá desarrollar un plan de trabajo. A continuación, se presentan referencias base de cómo generarlo:</a:t>
            </a:r>
            <a:endParaRPr lang="en-US" dirty="0">
              <a:solidFill>
                <a:srgbClr val="635C5B"/>
              </a:solidFill>
            </a:endParaRPr>
          </a:p>
        </p:txBody>
      </p:sp>
      <p:sp>
        <p:nvSpPr>
          <p:cNvPr id="7" name="Rectangle 6">
            <a:extLst>
              <a:ext uri="{FF2B5EF4-FFF2-40B4-BE49-F238E27FC236}">
                <a16:creationId xmlns:a16="http://schemas.microsoft.com/office/drawing/2014/main" id="{20C99D3E-92CC-754E-96A5-76BFF8A8A2BA}"/>
              </a:ext>
            </a:extLst>
          </p:cNvPr>
          <p:cNvSpPr/>
          <p:nvPr/>
        </p:nvSpPr>
        <p:spPr>
          <a:xfrm>
            <a:off x="496532" y="3586148"/>
            <a:ext cx="7955806" cy="369332"/>
          </a:xfrm>
          <a:prstGeom prst="rect">
            <a:avLst/>
          </a:prstGeom>
        </p:spPr>
        <p:txBody>
          <a:bodyPr wrap="square">
            <a:spAutoFit/>
          </a:bodyPr>
          <a:lstStyle/>
          <a:p>
            <a:r>
              <a:rPr lang="es-ES" dirty="0">
                <a:solidFill>
                  <a:srgbClr val="635C5B"/>
                </a:solidFill>
              </a:rPr>
              <a:t>Un formato muy común para presentar un Plan de Trabajo es una tabla Gantt:</a:t>
            </a:r>
            <a:endParaRPr lang="en-US" dirty="0">
              <a:solidFill>
                <a:srgbClr val="635C5B"/>
              </a:solidFill>
            </a:endParaRPr>
          </a:p>
        </p:txBody>
      </p:sp>
      <p:pic>
        <p:nvPicPr>
          <p:cNvPr id="11" name="Picture 10">
            <a:extLst>
              <a:ext uri="{FF2B5EF4-FFF2-40B4-BE49-F238E27FC236}">
                <a16:creationId xmlns:a16="http://schemas.microsoft.com/office/drawing/2014/main" id="{151F145C-C288-E542-BCAA-3FEAA875D98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83396" y="4218191"/>
            <a:ext cx="7385538" cy="1804557"/>
          </a:xfrm>
          <a:prstGeom prst="rect">
            <a:avLst/>
          </a:prstGeom>
        </p:spPr>
      </p:pic>
    </p:spTree>
    <p:extLst>
      <p:ext uri="{BB962C8B-B14F-4D97-AF65-F5344CB8AC3E}">
        <p14:creationId xmlns:p14="http://schemas.microsoft.com/office/powerpoint/2010/main" val="2329265622"/>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C6E28A35-1B8E-4C43-A54B-7069645F64C2}"/>
              </a:ext>
            </a:extLst>
          </p:cNvPr>
          <p:cNvSpPr>
            <a:spLocks noGrp="1"/>
          </p:cNvSpPr>
          <p:nvPr>
            <p:ph type="title"/>
          </p:nvPr>
        </p:nvSpPr>
        <p:spPr>
          <a:xfrm>
            <a:off x="496533" y="398378"/>
            <a:ext cx="7772401" cy="582932"/>
          </a:xfrm>
        </p:spPr>
        <p:txBody>
          <a:bodyPr anchor="ctr">
            <a:normAutofit/>
          </a:bodyPr>
          <a:lstStyle/>
          <a:p>
            <a:r>
              <a:rPr lang="es-MX" sz="2000" b="1" dirty="0"/>
              <a:t>RECURSOS INTERNOS</a:t>
            </a:r>
          </a:p>
        </p:txBody>
      </p:sp>
      <p:sp>
        <p:nvSpPr>
          <p:cNvPr id="2" name="Rectangle 1">
            <a:extLst>
              <a:ext uri="{FF2B5EF4-FFF2-40B4-BE49-F238E27FC236}">
                <a16:creationId xmlns:a16="http://schemas.microsoft.com/office/drawing/2014/main" id="{51D12DAC-85B8-FC4F-B68C-7B8FAE702BB9}"/>
              </a:ext>
            </a:extLst>
          </p:cNvPr>
          <p:cNvSpPr/>
          <p:nvPr/>
        </p:nvSpPr>
        <p:spPr>
          <a:xfrm>
            <a:off x="496533" y="1069846"/>
            <a:ext cx="2613216" cy="369332"/>
          </a:xfrm>
          <a:prstGeom prst="rect">
            <a:avLst/>
          </a:prstGeom>
        </p:spPr>
        <p:txBody>
          <a:bodyPr wrap="none">
            <a:spAutoFit/>
          </a:bodyPr>
          <a:lstStyle/>
          <a:p>
            <a:pPr lvl="0">
              <a:spcAft>
                <a:spcPts val="600"/>
              </a:spcAft>
            </a:pPr>
            <a:r>
              <a:rPr lang="es-ES" b="1" dirty="0">
                <a:solidFill>
                  <a:srgbClr val="1F3763"/>
                </a:solidFill>
                <a:latin typeface="Gill Sans Std" panose="020B0502020104020203" pitchFamily="34" charset="-79"/>
                <a:ea typeface="Times New Roman" panose="02020603050405020304" pitchFamily="18" charset="0"/>
                <a:cs typeface="Gill Sans Std" panose="020B0502020104020203" pitchFamily="34" charset="-79"/>
              </a:rPr>
              <a:t>2.   Carta descriptiva</a:t>
            </a:r>
            <a:endParaRPr lang="en-US" b="1" dirty="0">
              <a:solidFill>
                <a:srgbClr val="1F3763"/>
              </a:solidFill>
              <a:latin typeface="Gill Sans Std" panose="020B0502020104020203" pitchFamily="34" charset="-79"/>
              <a:ea typeface="Times New Roman" panose="02020603050405020304" pitchFamily="18" charset="0"/>
              <a:cs typeface="Gill Sans Std" panose="020B0502020104020203" pitchFamily="34" charset="-79"/>
            </a:endParaRPr>
          </a:p>
        </p:txBody>
      </p:sp>
      <p:sp>
        <p:nvSpPr>
          <p:cNvPr id="5" name="Rectangle 4">
            <a:extLst>
              <a:ext uri="{FF2B5EF4-FFF2-40B4-BE49-F238E27FC236}">
                <a16:creationId xmlns:a16="http://schemas.microsoft.com/office/drawing/2014/main" id="{A63BC4CE-F450-A642-8F29-B5BB335C1C2E}"/>
              </a:ext>
            </a:extLst>
          </p:cNvPr>
          <p:cNvSpPr/>
          <p:nvPr/>
        </p:nvSpPr>
        <p:spPr>
          <a:xfrm>
            <a:off x="496532" y="1493911"/>
            <a:ext cx="8061313" cy="646331"/>
          </a:xfrm>
          <a:prstGeom prst="rect">
            <a:avLst/>
          </a:prstGeom>
        </p:spPr>
        <p:txBody>
          <a:bodyPr wrap="square">
            <a:spAutoFit/>
          </a:bodyPr>
          <a:lstStyle/>
          <a:p>
            <a:r>
              <a:rPr lang="es-ES" dirty="0">
                <a:solidFill>
                  <a:srgbClr val="635C5B"/>
                </a:solidFill>
              </a:rPr>
              <a:t>Una carta descriptiva pretende agrupar en una sola tabla, las acciones que se llevarán a cabo durante una sesión de aprendizaje y generación de capacidades. </a:t>
            </a:r>
            <a:endParaRPr lang="en-US" dirty="0">
              <a:solidFill>
                <a:srgbClr val="635C5B"/>
              </a:solidFill>
            </a:endParaRPr>
          </a:p>
        </p:txBody>
      </p:sp>
      <p:pic>
        <p:nvPicPr>
          <p:cNvPr id="6" name="Picture 5">
            <a:extLst>
              <a:ext uri="{FF2B5EF4-FFF2-40B4-BE49-F238E27FC236}">
                <a16:creationId xmlns:a16="http://schemas.microsoft.com/office/drawing/2014/main" id="{095046B8-69EE-0343-8442-13C9A3B7B640}"/>
              </a:ext>
            </a:extLst>
          </p:cNvPr>
          <p:cNvPicPr>
            <a:picLocks noChangeAspect="1"/>
          </p:cNvPicPr>
          <p:nvPr/>
        </p:nvPicPr>
        <p:blipFill>
          <a:blip r:embed="rId2"/>
          <a:stretch>
            <a:fillRect/>
          </a:stretch>
        </p:blipFill>
        <p:spPr>
          <a:xfrm>
            <a:off x="1086464" y="2373922"/>
            <a:ext cx="7221681" cy="4073769"/>
          </a:xfrm>
          <a:prstGeom prst="rect">
            <a:avLst/>
          </a:prstGeom>
        </p:spPr>
      </p:pic>
    </p:spTree>
    <p:extLst>
      <p:ext uri="{BB962C8B-B14F-4D97-AF65-F5344CB8AC3E}">
        <p14:creationId xmlns:p14="http://schemas.microsoft.com/office/powerpoint/2010/main" val="1673765552"/>
      </p:ext>
    </p:extLst>
  </p:cSld>
  <p:clrMapOvr>
    <a:masterClrMapping/>
  </p:clrMapOvr>
  <p:transition spd="med"/>
</p:sld>
</file>

<file path=ppt/theme/theme1.xml><?xml version="1.0" encoding="utf-8"?>
<a:theme xmlns:a="http://schemas.openxmlformats.org/drawingml/2006/main" name="4.3-Template_4.29.2016">
  <a:themeElements>
    <a:clrScheme name="4.3-Template_4.29.2016">
      <a:dk1>
        <a:srgbClr val="000000"/>
      </a:dk1>
      <a:lt1>
        <a:srgbClr val="BA0C2F"/>
      </a:lt1>
      <a:dk2>
        <a:srgbClr val="A7A7A7"/>
      </a:dk2>
      <a:lt2>
        <a:srgbClr val="535353"/>
      </a:lt2>
      <a:accent1>
        <a:srgbClr val="002F6C"/>
      </a:accent1>
      <a:accent2>
        <a:srgbClr val="BA0C2F"/>
      </a:accent2>
      <a:accent3>
        <a:srgbClr val="6C6463"/>
      </a:accent3>
      <a:accent4>
        <a:srgbClr val="707070"/>
      </a:accent4>
      <a:accent5>
        <a:srgbClr val="CFCDC9"/>
      </a:accent5>
      <a:accent6>
        <a:srgbClr val="0067B9"/>
      </a:accent6>
      <a:hlink>
        <a:srgbClr val="0000FF"/>
      </a:hlink>
      <a:folHlink>
        <a:srgbClr val="FF00FF"/>
      </a:folHlink>
    </a:clrScheme>
    <a:fontScheme name="4.3-Template_4.29.2016">
      <a:majorFont>
        <a:latin typeface="Calibri"/>
        <a:ea typeface="Calibri"/>
        <a:cs typeface="Calibri"/>
      </a:majorFont>
      <a:minorFont>
        <a:latin typeface="Helvetica"/>
        <a:ea typeface="Helvetica"/>
        <a:cs typeface="Helvetica"/>
      </a:minorFont>
    </a:fontScheme>
    <a:fmtScheme name="4.3-Template_4.29.2016">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Gill Sans MT"/>
            <a:ea typeface="Gill Sans MT"/>
            <a:cs typeface="Gill Sans MT"/>
            <a:sym typeface="Gill Sans M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Gill Sans MT"/>
            <a:ea typeface="Gill Sans MT"/>
            <a:cs typeface="Gill Sans MT"/>
            <a:sym typeface="Gill Sans M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4.3-Template_4.29.2016">
  <a:themeElements>
    <a:clrScheme name="4.3-Template_4.29.2016">
      <a:dk1>
        <a:srgbClr val="000000"/>
      </a:dk1>
      <a:lt1>
        <a:srgbClr val="FFFFFF"/>
      </a:lt1>
      <a:dk2>
        <a:srgbClr val="A7A7A7"/>
      </a:dk2>
      <a:lt2>
        <a:srgbClr val="535353"/>
      </a:lt2>
      <a:accent1>
        <a:srgbClr val="002F6C"/>
      </a:accent1>
      <a:accent2>
        <a:srgbClr val="BA0C2F"/>
      </a:accent2>
      <a:accent3>
        <a:srgbClr val="6C6463"/>
      </a:accent3>
      <a:accent4>
        <a:srgbClr val="707070"/>
      </a:accent4>
      <a:accent5>
        <a:srgbClr val="CFCDC9"/>
      </a:accent5>
      <a:accent6>
        <a:srgbClr val="0067B9"/>
      </a:accent6>
      <a:hlink>
        <a:srgbClr val="0000FF"/>
      </a:hlink>
      <a:folHlink>
        <a:srgbClr val="FF00FF"/>
      </a:folHlink>
    </a:clrScheme>
    <a:fontScheme name="4.3-Template_4.29.2016">
      <a:majorFont>
        <a:latin typeface="Calibri"/>
        <a:ea typeface="Calibri"/>
        <a:cs typeface="Calibri"/>
      </a:majorFont>
      <a:minorFont>
        <a:latin typeface="Helvetica"/>
        <a:ea typeface="Helvetica"/>
        <a:cs typeface="Helvetica"/>
      </a:minorFont>
    </a:fontScheme>
    <a:fmtScheme name="4.3-Template_4.29.2016">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Gill Sans MT"/>
            <a:ea typeface="Gill Sans MT"/>
            <a:cs typeface="Gill Sans MT"/>
            <a:sym typeface="Gill Sans M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Gill Sans MT"/>
            <a:ea typeface="Gill Sans MT"/>
            <a:cs typeface="Gill Sans MT"/>
            <a:sym typeface="Gill Sans M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_Flow_SignoffStatus xmlns="80964fa5-9e98-4434-bf74-193e10d14e3e" xsi:nil="true"/>
    <_dlc_DocId xmlns="f9347bd1-0b38-455a-9452-b4e67971548e">XTWU6KEWX26W-777071957-178848</_dlc_DocId>
    <_dlc_DocIdUrl xmlns="f9347bd1-0b38-455a-9452-b4e67971548e">
      <Url>https://socialimpact.sharepoint.com/sites/ops/q0175231600001/_layouts/15/DocIdRedir.aspx?ID=XTWU6KEWX26W-777071957-178848</Url>
      <Description>XTWU6KEWX26W-777071957-178848</Description>
    </_dlc_DocIdUrl>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4.xml><?xml version="1.0" encoding="utf-8"?>
<ct:contentTypeSchema xmlns:ct="http://schemas.microsoft.com/office/2006/metadata/contentType" xmlns:ma="http://schemas.microsoft.com/office/2006/metadata/properties/metaAttributes" ct:_="" ma:_="" ma:contentTypeName="Document" ma:contentTypeID="0x01010015DADD12B9AC8547ADDEB39D8078768C" ma:contentTypeVersion="223" ma:contentTypeDescription="Create a new document." ma:contentTypeScope="" ma:versionID="0a6331ce40b3413c9e35facb82c64138">
  <xsd:schema xmlns:xsd="http://www.w3.org/2001/XMLSchema" xmlns:xs="http://www.w3.org/2001/XMLSchema" xmlns:p="http://schemas.microsoft.com/office/2006/metadata/properties" xmlns:ns1="http://schemas.microsoft.com/sharepoint/v3" xmlns:ns2="f9347bd1-0b38-455a-9452-b4e67971548e" xmlns:ns3="80964fa5-9e98-4434-bf74-193e10d14e3e" targetNamespace="http://schemas.microsoft.com/office/2006/metadata/properties" ma:root="true" ma:fieldsID="2867b393a038e9aa09be141533ec7737" ns1:_="" ns2:_="" ns3:_="">
    <xsd:import namespace="http://schemas.microsoft.com/sharepoint/v3"/>
    <xsd:import namespace="f9347bd1-0b38-455a-9452-b4e67971548e"/>
    <xsd:import namespace="80964fa5-9e98-4434-bf74-193e10d14e3e"/>
    <xsd:element name="properties">
      <xsd:complexType>
        <xsd:sequence>
          <xsd:element name="documentManagement">
            <xsd:complexType>
              <xsd:all>
                <xsd:element ref="ns2:_dlc_DocId" minOccurs="0"/>
                <xsd:element ref="ns2:_dlc_DocIdUrl" minOccurs="0"/>
                <xsd:element ref="ns2:_dlc_DocIdPersistId" minOccurs="0"/>
                <xsd:element ref="ns1:PublishingStartDate" minOccurs="0"/>
                <xsd:element ref="ns1:PublishingExpirationDate" minOccurs="0"/>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OCR" minOccurs="0"/>
                <xsd:element ref="ns3:_Flow_SignoffStatus" minOccurs="0"/>
                <xsd:element ref="ns3:MediaServiceGenerationTime" minOccurs="0"/>
                <xsd:element ref="ns3:MediaServiceEventHashCode" minOccurs="0"/>
                <xsd:element ref="ns3:MediaServiceLocation"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1"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12"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f9347bd1-0b38-455a-9452-b4e67971548e"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3"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0964fa5-9e98-4434-bf74-193e10d14e3e" elementFormDefault="qualified">
    <xsd:import namespace="http://schemas.microsoft.com/office/2006/documentManagement/types"/>
    <xsd:import namespace="http://schemas.microsoft.com/office/infopath/2007/PartnerControls"/>
    <xsd:element name="MediaServiceMetadata" ma:index="15" nillable="true" ma:displayName="MediaServiceMetadata" ma:description="" ma:hidden="true" ma:internalName="MediaServiceMetadata" ma:readOnly="true">
      <xsd:simpleType>
        <xsd:restriction base="dms:Note"/>
      </xsd:simpleType>
    </xsd:element>
    <xsd:element name="MediaServiceFastMetadata" ma:index="16" nillable="true" ma:displayName="MediaServiceFastMetadata" ma:description="" ma:hidden="true" ma:internalName="MediaServiceFastMetadata" ma:readOnly="true">
      <xsd:simpleType>
        <xsd:restriction base="dms:Note"/>
      </xsd:simpleType>
    </xsd:element>
    <xsd:element name="MediaServiceDateTaken" ma:index="17" nillable="true" ma:displayName="MediaServiceDateTaken" ma:description="" ma:hidden="true" ma:internalName="MediaServiceDateTaken" ma:readOnly="true">
      <xsd:simpleType>
        <xsd:restriction base="dms:Text"/>
      </xsd:simpleType>
    </xsd:element>
    <xsd:element name="MediaServiceAutoTags" ma:index="18" nillable="true" ma:displayName="MediaServiceAutoTags" ma:description="" ma:internalName="MediaServiceAutoTags" ma:readOnly="true">
      <xsd:simpleType>
        <xsd:restriction base="dms:Text"/>
      </xsd:simpleType>
    </xsd:element>
    <xsd:element name="MediaServiceOCR" ma:index="19" nillable="true" ma:displayName="MediaServiceOCR" ma:internalName="MediaServiceOCR" ma:readOnly="true">
      <xsd:simpleType>
        <xsd:restriction base="dms:Note">
          <xsd:maxLength value="255"/>
        </xsd:restriction>
      </xsd:simpleType>
    </xsd:element>
    <xsd:element name="_Flow_SignoffStatus" ma:index="20" nillable="true" ma:displayName="Sign-off status" ma:internalName="Sign_x002d_off_x0020_status">
      <xsd:simpleType>
        <xsd:restriction base="dms:Text"/>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element name="MediaServiceLocation" ma:index="23" nillable="true" ma:displayName="Location" ma:internalName="MediaServiceLocation" ma:readOnly="true">
      <xsd:simpleType>
        <xsd:restriction base="dms:Text"/>
      </xsd:simpleType>
    </xsd:element>
    <xsd:element name="MediaServiceAutoKeyPoints" ma:index="24" nillable="true" ma:displayName="MediaServiceAutoKeyPoints" ma:hidden="true" ma:internalName="MediaServiceAutoKeyPoints" ma:readOnly="true">
      <xsd:simpleType>
        <xsd:restriction base="dms:Note"/>
      </xsd:simpleType>
    </xsd:element>
    <xsd:element name="MediaServiceKeyPoints" ma:index="25"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926EDC4-A65C-456A-9A21-F6C3867CF0CE}">
  <ds:schemaRefs>
    <ds:schemaRef ds:uri="http://schemas.microsoft.com/office/2006/metadata/properties"/>
    <ds:schemaRef ds:uri="http://schemas.microsoft.com/office/infopath/2007/PartnerControls"/>
    <ds:schemaRef ds:uri="http://schemas.microsoft.com/sharepoint/v3"/>
    <ds:schemaRef ds:uri="80964fa5-9e98-4434-bf74-193e10d14e3e"/>
    <ds:schemaRef ds:uri="f9347bd1-0b38-455a-9452-b4e67971548e"/>
  </ds:schemaRefs>
</ds:datastoreItem>
</file>

<file path=customXml/itemProps2.xml><?xml version="1.0" encoding="utf-8"?>
<ds:datastoreItem xmlns:ds="http://schemas.openxmlformats.org/officeDocument/2006/customXml" ds:itemID="{AD42D8CC-ABE4-458B-9131-CB195DDD3D59}">
  <ds:schemaRefs>
    <ds:schemaRef ds:uri="http://schemas.microsoft.com/sharepoint/v3/contenttype/forms"/>
  </ds:schemaRefs>
</ds:datastoreItem>
</file>

<file path=customXml/itemProps3.xml><?xml version="1.0" encoding="utf-8"?>
<ds:datastoreItem xmlns:ds="http://schemas.openxmlformats.org/officeDocument/2006/customXml" ds:itemID="{A174BA77-2224-4A03-B70B-4C2DEB4E4317}">
  <ds:schemaRefs>
    <ds:schemaRef ds:uri="http://schemas.microsoft.com/sharepoint/events"/>
  </ds:schemaRefs>
</ds:datastoreItem>
</file>

<file path=customXml/itemProps4.xml><?xml version="1.0" encoding="utf-8"?>
<ds:datastoreItem xmlns:ds="http://schemas.openxmlformats.org/officeDocument/2006/customXml" ds:itemID="{7074E7D2-1EC1-495C-AAB5-B758446ED9C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f9347bd1-0b38-455a-9452-b4e67971548e"/>
    <ds:schemaRef ds:uri="80964fa5-9e98-4434-bf74-193e10d14e3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2640</TotalTime>
  <Words>2322</Words>
  <Application>Microsoft Office PowerPoint</Application>
  <PresentationFormat>On-screen Show (4:3)</PresentationFormat>
  <Paragraphs>182</Paragraphs>
  <Slides>28</Slides>
  <Notes>2</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4.3-Template_4.29.2016</vt:lpstr>
      <vt:lpstr>PAQUETE DE SOLUCIÓN PLANEACIÓN ESTRATÉGICA  PROGRAMA PARA LA SOCIEDAD CIVIL DE USAID</vt:lpstr>
      <vt:lpstr>AGENDA</vt:lpstr>
      <vt:lpstr>INTRODUCCIÓN AL PROGRAMA PARA LA SOCIEDAD CIVIL (CSA)</vt:lpstr>
      <vt:lpstr>PowerPoint Presentation</vt:lpstr>
      <vt:lpstr>INTRODUCCIÓN A LA PLANEACIÓN ESTRATÉGICA</vt:lpstr>
      <vt:lpstr>METODOLOGÍA</vt:lpstr>
      <vt:lpstr>CONTENIDOS</vt:lpstr>
      <vt:lpstr>RECURSOS INTERNOS</vt:lpstr>
      <vt:lpstr>RECURSOS INTERNOS</vt:lpstr>
      <vt:lpstr>PowerPoint Presentation</vt:lpstr>
      <vt:lpstr>PowerPoint Presentation</vt:lpstr>
      <vt:lpstr>RECURSOS Y FORMATOS PARA LA PLANEACIÓN ESTRATÉGICA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CONCLUSIÓN</vt:lpstr>
      <vt:lpstr>ANEXOS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PROCESO DE RECLUTAMIENTO Y SELECCIÓN DIRECCCIÓN DE ADMINISTRACIÓN Y FINANZAS, CADHAC</dc:title>
  <dc:creator>Brandon</dc:creator>
  <cp:lastModifiedBy>Brandon Fischer</cp:lastModifiedBy>
  <cp:revision>66</cp:revision>
  <dcterms:modified xsi:type="dcterms:W3CDTF">2020-08-21T19:31:41Z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0x01010015DADD12B9AC8547ADDEB39D8078768C</vt:lpwstr>
  </property>
  <property fmtid="{D5CDD505-2E9C-101B-9397-08002B2CF9AE}" pid="3" name="_dlc_DocIdItemGuid">
    <vt:lpwstr>ae3b2092-0829-4c2e-84e4-52d76d3eebc3</vt:lpwstr>
  </property>
</Properties>
</file>